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74" r:id="rId5"/>
    <p:sldMasterId id="2147483776" r:id="rId6"/>
    <p:sldMasterId id="2147483775" r:id="rId7"/>
  </p:sldMasterIdLst>
  <p:notesMasterIdLst>
    <p:notesMasterId r:id="rId32"/>
  </p:notesMasterIdLst>
  <p:handoutMasterIdLst>
    <p:handoutMasterId r:id="rId33"/>
  </p:handoutMasterIdLst>
  <p:sldIdLst>
    <p:sldId id="256" r:id="rId8"/>
    <p:sldId id="266" r:id="rId9"/>
    <p:sldId id="258" r:id="rId10"/>
    <p:sldId id="271" r:id="rId11"/>
    <p:sldId id="259" r:id="rId12"/>
    <p:sldId id="268" r:id="rId13"/>
    <p:sldId id="257" r:id="rId14"/>
    <p:sldId id="260" r:id="rId15"/>
    <p:sldId id="277" r:id="rId16"/>
    <p:sldId id="261" r:id="rId17"/>
    <p:sldId id="270" r:id="rId18"/>
    <p:sldId id="275" r:id="rId19"/>
    <p:sldId id="264" r:id="rId20"/>
    <p:sldId id="274" r:id="rId21"/>
    <p:sldId id="272" r:id="rId22"/>
    <p:sldId id="269" r:id="rId23"/>
    <p:sldId id="262" r:id="rId24"/>
    <p:sldId id="282" r:id="rId25"/>
    <p:sldId id="263" r:id="rId26"/>
    <p:sldId id="281" r:id="rId27"/>
    <p:sldId id="279" r:id="rId28"/>
    <p:sldId id="278" r:id="rId29"/>
    <p:sldId id="265" r:id="rId30"/>
    <p:sldId id="276" r:id="rId31"/>
  </p:sldIdLst>
  <p:sldSz cx="9144000" cy="6858000" type="screen4x3"/>
  <p:notesSz cx="6985000" cy="92837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B85E"/>
    <a:srgbClr val="F9F9F9"/>
    <a:srgbClr val="595959"/>
    <a:srgbClr val="E6E7E8"/>
    <a:srgbClr val="81888D"/>
    <a:srgbClr val="808080"/>
    <a:srgbClr val="FF00FF"/>
    <a:srgbClr val="538C3F"/>
    <a:srgbClr val="B5D084"/>
    <a:srgbClr val="FBDF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ABAB79-4A9F-6D11-E9C0-0CA07ED40C49}" v="17" dt="2022-02-18T18:24:45.359"/>
    <p1510:client id="{2EDC2028-C458-48F3-827D-F4B98B885396}" v="2624" dt="2022-02-18T18:56:22.071"/>
    <p1510:client id="{9F63C407-7B56-3D7A-2F70-2FAE8D659872}" v="45" dt="2022-02-18T16:21:36.419"/>
    <p1510:client id="{DC8E24AE-5A82-FD3B-7D8B-F12D6B312280}" v="1499" dt="2022-02-18T04:16:20.709"/>
    <p1510:client id="{E67CA860-C4BE-1632-6496-E1B7E5E6281F}" v="1770" dt="2022-02-17T22:06:13.8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microsoft.com/office/2015/10/relationships/revisionInfo" Target="revisionInfo.xml"/><Relationship Id="rId21" Type="http://schemas.openxmlformats.org/officeDocument/2006/relationships/slide" Target="slides/slide14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handoutMaster" Target="handoutMasters/handoutMaster1.xml"/><Relationship Id="rId38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theme" Target="theme/theme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viewProps" Target="viewProps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am, Samina (ATL)" userId="e08376fd-cb48-4c43-85ac-47e499fba4d3" providerId="ADAL" clId="{2EDC2028-C458-48F3-827D-F4B98B885396}"/>
    <pc:docChg chg="undo redo custSel addSld delSld modSld sldOrd">
      <pc:chgData name="Alam, Samina (ATL)" userId="e08376fd-cb48-4c43-85ac-47e499fba4d3" providerId="ADAL" clId="{2EDC2028-C458-48F3-827D-F4B98B885396}" dt="2022-02-18T18:56:21.377" v="6038"/>
      <pc:docMkLst>
        <pc:docMk/>
      </pc:docMkLst>
      <pc:sldChg chg="addSp modSp mod setBg">
        <pc:chgData name="Alam, Samina (ATL)" userId="e08376fd-cb48-4c43-85ac-47e499fba4d3" providerId="ADAL" clId="{2EDC2028-C458-48F3-827D-F4B98B885396}" dt="2022-02-18T18:55:07.394" v="6026"/>
        <pc:sldMkLst>
          <pc:docMk/>
          <pc:sldMk cId="2329949462" sldId="256"/>
        </pc:sldMkLst>
        <pc:spChg chg="add mod">
          <ac:chgData name="Alam, Samina (ATL)" userId="e08376fd-cb48-4c43-85ac-47e499fba4d3" providerId="ADAL" clId="{2EDC2028-C458-48F3-827D-F4B98B885396}" dt="2022-02-17T19:44:30.920" v="1734" actId="1076"/>
          <ac:spMkLst>
            <pc:docMk/>
            <pc:sldMk cId="2329949462" sldId="256"/>
            <ac:spMk id="4" creationId="{15237C59-CE09-4C9D-83CB-A9F98166BD2E}"/>
          </ac:spMkLst>
        </pc:spChg>
        <pc:spChg chg="mod">
          <ac:chgData name="Alam, Samina (ATL)" userId="e08376fd-cb48-4c43-85ac-47e499fba4d3" providerId="ADAL" clId="{2EDC2028-C458-48F3-827D-F4B98B885396}" dt="2022-02-17T19:44:36.392" v="1735" actId="1076"/>
          <ac:spMkLst>
            <pc:docMk/>
            <pc:sldMk cId="2329949462" sldId="256"/>
            <ac:spMk id="10" creationId="{7268A516-2128-46CC-8C5A-633C1C00182B}"/>
          </ac:spMkLst>
        </pc:spChg>
        <pc:spChg chg="mod">
          <ac:chgData name="Alam, Samina (ATL)" userId="e08376fd-cb48-4c43-85ac-47e499fba4d3" providerId="ADAL" clId="{2EDC2028-C458-48F3-827D-F4B98B885396}" dt="2022-02-17T19:43:41.266" v="1696" actId="1076"/>
          <ac:spMkLst>
            <pc:docMk/>
            <pc:sldMk cId="2329949462" sldId="256"/>
            <ac:spMk id="35" creationId="{DAAFC30D-C494-5F49-9F71-2AC43ED0A14F}"/>
          </ac:spMkLst>
        </pc:spChg>
      </pc:sldChg>
      <pc:sldChg chg="addSp delSp modSp mod setBg modClrScheme chgLayout">
        <pc:chgData name="Alam, Samina (ATL)" userId="e08376fd-cb48-4c43-85ac-47e499fba4d3" providerId="ADAL" clId="{2EDC2028-C458-48F3-827D-F4B98B885396}" dt="2022-02-18T18:55:31.956" v="6031"/>
        <pc:sldMkLst>
          <pc:docMk/>
          <pc:sldMk cId="1053802788" sldId="257"/>
        </pc:sldMkLst>
        <pc:spChg chg="add del mod ord">
          <ac:chgData name="Alam, Samina (ATL)" userId="e08376fd-cb48-4c43-85ac-47e499fba4d3" providerId="ADAL" clId="{2EDC2028-C458-48F3-827D-F4B98B885396}" dt="2022-02-16T20:48:56.911" v="628" actId="3680"/>
          <ac:spMkLst>
            <pc:docMk/>
            <pc:sldMk cId="1053802788" sldId="257"/>
            <ac:spMk id="2" creationId="{1AB7F5F7-B0F5-4476-A5D2-1A96113E4910}"/>
          </ac:spMkLst>
        </pc:spChg>
        <pc:spChg chg="add del mod ord">
          <ac:chgData name="Alam, Samina (ATL)" userId="e08376fd-cb48-4c43-85ac-47e499fba4d3" providerId="ADAL" clId="{2EDC2028-C458-48F3-827D-F4B98B885396}" dt="2022-02-16T20:50:08.520" v="638" actId="478"/>
          <ac:spMkLst>
            <pc:docMk/>
            <pc:sldMk cId="1053802788" sldId="257"/>
            <ac:spMk id="3" creationId="{639224B4-680B-46BB-B42B-C2075B2B3F5C}"/>
          </ac:spMkLst>
        </pc:spChg>
        <pc:spChg chg="mod ord">
          <ac:chgData name="Alam, Samina (ATL)" userId="e08376fd-cb48-4c43-85ac-47e499fba4d3" providerId="ADAL" clId="{2EDC2028-C458-48F3-827D-F4B98B885396}" dt="2022-02-16T20:12:22.328" v="199" actId="20577"/>
          <ac:spMkLst>
            <pc:docMk/>
            <pc:sldMk cId="1053802788" sldId="257"/>
            <ac:spMk id="6" creationId="{4A779AEF-D6A1-4FCA-9483-24D07B453818}"/>
          </ac:spMkLst>
        </pc:spChg>
        <pc:spChg chg="del">
          <ac:chgData name="Alam, Samina (ATL)" userId="e08376fd-cb48-4c43-85ac-47e499fba4d3" providerId="ADAL" clId="{2EDC2028-C458-48F3-827D-F4B98B885396}" dt="2022-02-16T19:08:27.305" v="0" actId="478"/>
          <ac:spMkLst>
            <pc:docMk/>
            <pc:sldMk cId="1053802788" sldId="257"/>
            <ac:spMk id="7" creationId="{19E80C84-4900-481C-A963-E32DD4E01EB3}"/>
          </ac:spMkLst>
        </pc:spChg>
        <pc:graphicFrameChg chg="add mod ord modGraphic">
          <ac:chgData name="Alam, Samina (ATL)" userId="e08376fd-cb48-4c43-85ac-47e499fba4d3" providerId="ADAL" clId="{2EDC2028-C458-48F3-827D-F4B98B885396}" dt="2022-02-18T16:21:52.712" v="4848" actId="20577"/>
          <ac:graphicFrameMkLst>
            <pc:docMk/>
            <pc:sldMk cId="1053802788" sldId="257"/>
            <ac:graphicFrameMk id="4" creationId="{FC252ACC-7AE3-4FEF-A9AB-6F9C56C58A32}"/>
          </ac:graphicFrameMkLst>
        </pc:graphicFrameChg>
        <pc:picChg chg="add del">
          <ac:chgData name="Alam, Samina (ATL)" userId="e08376fd-cb48-4c43-85ac-47e499fba4d3" providerId="ADAL" clId="{2EDC2028-C458-48F3-827D-F4B98B885396}" dt="2022-02-18T18:55:25.241" v="6028" actId="478"/>
          <ac:picMkLst>
            <pc:docMk/>
            <pc:sldMk cId="1053802788" sldId="257"/>
            <ac:picMk id="2" creationId="{4E43D667-32E3-4201-8DE5-6AC63F106FD1}"/>
          </ac:picMkLst>
        </pc:picChg>
      </pc:sldChg>
      <pc:sldChg chg="addSp delSp modSp new mod ord modClrScheme chgLayout modNotesTx">
        <pc:chgData name="Alam, Samina (ATL)" userId="e08376fd-cb48-4c43-85ac-47e499fba4d3" providerId="ADAL" clId="{2EDC2028-C458-48F3-827D-F4B98B885396}" dt="2022-02-18T15:29:49.677" v="4829" actId="20577"/>
        <pc:sldMkLst>
          <pc:docMk/>
          <pc:sldMk cId="1637105076" sldId="258"/>
        </pc:sldMkLst>
        <pc:spChg chg="mod">
          <ac:chgData name="Alam, Samina (ATL)" userId="e08376fd-cb48-4c43-85ac-47e499fba4d3" providerId="ADAL" clId="{2EDC2028-C458-48F3-827D-F4B98B885396}" dt="2022-02-16T20:11:59.941" v="179" actId="26606"/>
          <ac:spMkLst>
            <pc:docMk/>
            <pc:sldMk cId="1637105076" sldId="258"/>
            <ac:spMk id="2" creationId="{E8B8FB12-1258-4E8C-B559-0AA398EF3ABC}"/>
          </ac:spMkLst>
        </pc:spChg>
        <pc:spChg chg="del">
          <ac:chgData name="Alam, Samina (ATL)" userId="e08376fd-cb48-4c43-85ac-47e499fba4d3" providerId="ADAL" clId="{2EDC2028-C458-48F3-827D-F4B98B885396}" dt="2022-02-16T20:10:45.507" v="108" actId="478"/>
          <ac:spMkLst>
            <pc:docMk/>
            <pc:sldMk cId="1637105076" sldId="258"/>
            <ac:spMk id="3" creationId="{3B0D10FA-FA62-407D-85F7-C11DF4E5196A}"/>
          </ac:spMkLst>
        </pc:spChg>
        <pc:spChg chg="mod">
          <ac:chgData name="Alam, Samina (ATL)" userId="e08376fd-cb48-4c43-85ac-47e499fba4d3" providerId="ADAL" clId="{2EDC2028-C458-48F3-827D-F4B98B885396}" dt="2022-02-18T15:29:49.677" v="4829" actId="20577"/>
          <ac:spMkLst>
            <pc:docMk/>
            <pc:sldMk cId="1637105076" sldId="258"/>
            <ac:spMk id="4" creationId="{5C94B685-6D2C-4F13-9F28-1E2B4501394A}"/>
          </ac:spMkLst>
        </pc:spChg>
        <pc:picChg chg="add mod ord">
          <ac:chgData name="Alam, Samina (ATL)" userId="e08376fd-cb48-4c43-85ac-47e499fba4d3" providerId="ADAL" clId="{2EDC2028-C458-48F3-827D-F4B98B885396}" dt="2022-02-16T20:12:06.023" v="180" actId="27614"/>
          <ac:picMkLst>
            <pc:docMk/>
            <pc:sldMk cId="1637105076" sldId="258"/>
            <ac:picMk id="5" creationId="{A3FF09E0-3821-448C-B90E-159593F9895F}"/>
          </ac:picMkLst>
        </pc:picChg>
      </pc:sldChg>
      <pc:sldChg chg="addSp delSp modSp new mod ord modClrScheme chgLayout">
        <pc:chgData name="Alam, Samina (ATL)" userId="e08376fd-cb48-4c43-85ac-47e499fba4d3" providerId="ADAL" clId="{2EDC2028-C458-48F3-827D-F4B98B885396}" dt="2022-02-18T16:28:26.090" v="4872"/>
        <pc:sldMkLst>
          <pc:docMk/>
          <pc:sldMk cId="1601741759" sldId="259"/>
        </pc:sldMkLst>
        <pc:spChg chg="mod ord">
          <ac:chgData name="Alam, Samina (ATL)" userId="e08376fd-cb48-4c43-85ac-47e499fba4d3" providerId="ADAL" clId="{2EDC2028-C458-48F3-827D-F4B98B885396}" dt="2022-02-16T20:11:33.486" v="172" actId="26606"/>
          <ac:spMkLst>
            <pc:docMk/>
            <pc:sldMk cId="1601741759" sldId="259"/>
            <ac:spMk id="2" creationId="{536283EC-09E7-4378-BF61-E5A934DDC165}"/>
          </ac:spMkLst>
        </pc:spChg>
        <pc:spChg chg="del">
          <ac:chgData name="Alam, Samina (ATL)" userId="e08376fd-cb48-4c43-85ac-47e499fba4d3" providerId="ADAL" clId="{2EDC2028-C458-48F3-827D-F4B98B885396}" dt="2022-02-16T20:11:26.751" v="166" actId="931"/>
          <ac:spMkLst>
            <pc:docMk/>
            <pc:sldMk cId="1601741759" sldId="259"/>
            <ac:spMk id="3" creationId="{519FD5B2-4A5C-4E51-9504-0C68DFDC2810}"/>
          </ac:spMkLst>
        </pc:spChg>
        <pc:spChg chg="mod">
          <ac:chgData name="Alam, Samina (ATL)" userId="e08376fd-cb48-4c43-85ac-47e499fba4d3" providerId="ADAL" clId="{2EDC2028-C458-48F3-827D-F4B98B885396}" dt="2022-02-17T19:53:56.533" v="1964" actId="1076"/>
          <ac:spMkLst>
            <pc:docMk/>
            <pc:sldMk cId="1601741759" sldId="259"/>
            <ac:spMk id="4" creationId="{521E79CA-726D-4108-BB66-3D74CA2FF572}"/>
          </ac:spMkLst>
        </pc:spChg>
        <pc:spChg chg="add del mod">
          <ac:chgData name="Alam, Samina (ATL)" userId="e08376fd-cb48-4c43-85ac-47e499fba4d3" providerId="ADAL" clId="{2EDC2028-C458-48F3-827D-F4B98B885396}" dt="2022-02-17T15:04:00.066" v="1199" actId="478"/>
          <ac:spMkLst>
            <pc:docMk/>
            <pc:sldMk cId="1601741759" sldId="259"/>
            <ac:spMk id="7" creationId="{B74C18BB-5B6E-47E8-A76B-28E18972AC30}"/>
          </ac:spMkLst>
        </pc:spChg>
        <pc:spChg chg="add del mod">
          <ac:chgData name="Alam, Samina (ATL)" userId="e08376fd-cb48-4c43-85ac-47e499fba4d3" providerId="ADAL" clId="{2EDC2028-C458-48F3-827D-F4B98B885396}" dt="2022-02-16T20:32:41.830" v="544"/>
          <ac:spMkLst>
            <pc:docMk/>
            <pc:sldMk cId="1601741759" sldId="259"/>
            <ac:spMk id="8" creationId="{CA0E0CA4-E089-45BE-88AA-89A40AD36B14}"/>
          </ac:spMkLst>
        </pc:spChg>
        <pc:picChg chg="add del mod modCrop">
          <ac:chgData name="Alam, Samina (ATL)" userId="e08376fd-cb48-4c43-85ac-47e499fba4d3" providerId="ADAL" clId="{2EDC2028-C458-48F3-827D-F4B98B885396}" dt="2022-02-18T16:25:33.748" v="4853" actId="478"/>
          <ac:picMkLst>
            <pc:docMk/>
            <pc:sldMk cId="1601741759" sldId="259"/>
            <ac:picMk id="5" creationId="{DEE137F2-96DD-4EE4-A7F8-AD94DB37CEDF}"/>
          </ac:picMkLst>
        </pc:picChg>
        <pc:picChg chg="add mod modCrop">
          <ac:chgData name="Alam, Samina (ATL)" userId="e08376fd-cb48-4c43-85ac-47e499fba4d3" providerId="ADAL" clId="{2EDC2028-C458-48F3-827D-F4B98B885396}" dt="2022-02-18T16:26:06.761" v="4861" actId="1076"/>
          <ac:picMkLst>
            <pc:docMk/>
            <pc:sldMk cId="1601741759" sldId="259"/>
            <ac:picMk id="6" creationId="{08967FF1-45B3-4AF5-82C6-CEFB78605A91}"/>
          </ac:picMkLst>
        </pc:picChg>
        <pc:picChg chg="add del mod">
          <ac:chgData name="Alam, Samina (ATL)" userId="e08376fd-cb48-4c43-85ac-47e499fba4d3" providerId="ADAL" clId="{2EDC2028-C458-48F3-827D-F4B98B885396}" dt="2022-02-16T20:32:40.913" v="543" actId="478"/>
          <ac:picMkLst>
            <pc:docMk/>
            <pc:sldMk cId="1601741759" sldId="259"/>
            <ac:picMk id="6" creationId="{CC005A27-985A-4EE0-AA62-03AAFFC0A8AD}"/>
          </ac:picMkLst>
        </pc:picChg>
        <pc:picChg chg="add del mod modCrop">
          <ac:chgData name="Alam, Samina (ATL)" userId="e08376fd-cb48-4c43-85ac-47e499fba4d3" providerId="ADAL" clId="{2EDC2028-C458-48F3-827D-F4B98B885396}" dt="2022-02-17T15:03:55.240" v="1197" actId="478"/>
          <ac:picMkLst>
            <pc:docMk/>
            <pc:sldMk cId="1601741759" sldId="259"/>
            <ac:picMk id="10" creationId="{CD4E87D7-C0F3-4740-BB3C-87B63FC61DCF}"/>
          </ac:picMkLst>
        </pc:picChg>
      </pc:sldChg>
      <pc:sldChg chg="modSp new mod modNotesTx">
        <pc:chgData name="Alam, Samina (ATL)" userId="e08376fd-cb48-4c43-85ac-47e499fba4d3" providerId="ADAL" clId="{2EDC2028-C458-48F3-827D-F4B98B885396}" dt="2022-02-18T14:06:31.999" v="4422" actId="313"/>
        <pc:sldMkLst>
          <pc:docMk/>
          <pc:sldMk cId="2217265164" sldId="260"/>
        </pc:sldMkLst>
        <pc:spChg chg="mod">
          <ac:chgData name="Alam, Samina (ATL)" userId="e08376fd-cb48-4c43-85ac-47e499fba4d3" providerId="ADAL" clId="{2EDC2028-C458-48F3-827D-F4B98B885396}" dt="2022-02-16T20:13:05.096" v="204" actId="20577"/>
          <ac:spMkLst>
            <pc:docMk/>
            <pc:sldMk cId="2217265164" sldId="260"/>
            <ac:spMk id="2" creationId="{68D5E3A0-742C-4D65-A479-EB93C70061B2}"/>
          </ac:spMkLst>
        </pc:spChg>
        <pc:spChg chg="mod">
          <ac:chgData name="Alam, Samina (ATL)" userId="e08376fd-cb48-4c43-85ac-47e499fba4d3" providerId="ADAL" clId="{2EDC2028-C458-48F3-827D-F4B98B885396}" dt="2022-02-16T20:32:42.034" v="545" actId="27636"/>
          <ac:spMkLst>
            <pc:docMk/>
            <pc:sldMk cId="2217265164" sldId="260"/>
            <ac:spMk id="4" creationId="{9528A7FB-759E-4672-8A18-783DDFAF3EB0}"/>
          </ac:spMkLst>
        </pc:spChg>
      </pc:sldChg>
      <pc:sldChg chg="new del">
        <pc:chgData name="Alam, Samina (ATL)" userId="e08376fd-cb48-4c43-85ac-47e499fba4d3" providerId="ADAL" clId="{2EDC2028-C458-48F3-827D-F4B98B885396}" dt="2022-02-16T20:11:39.655" v="173" actId="47"/>
        <pc:sldMkLst>
          <pc:docMk/>
          <pc:sldMk cId="2460546203" sldId="260"/>
        </pc:sldMkLst>
      </pc:sldChg>
      <pc:sldChg chg="new del">
        <pc:chgData name="Alam, Samina (ATL)" userId="e08376fd-cb48-4c43-85ac-47e499fba4d3" providerId="ADAL" clId="{2EDC2028-C458-48F3-827D-F4B98B885396}" dt="2022-02-16T20:11:40.317" v="174" actId="47"/>
        <pc:sldMkLst>
          <pc:docMk/>
          <pc:sldMk cId="2327576569" sldId="261"/>
        </pc:sldMkLst>
      </pc:sldChg>
      <pc:sldChg chg="addSp delSp modSp new mod">
        <pc:chgData name="Alam, Samina (ATL)" userId="e08376fd-cb48-4c43-85ac-47e499fba4d3" providerId="ADAL" clId="{2EDC2028-C458-48F3-827D-F4B98B885396}" dt="2022-02-18T18:11:58.443" v="6001" actId="20577"/>
        <pc:sldMkLst>
          <pc:docMk/>
          <pc:sldMk cId="4108410331" sldId="261"/>
        </pc:sldMkLst>
        <pc:spChg chg="mod">
          <ac:chgData name="Alam, Samina (ATL)" userId="e08376fd-cb48-4c43-85ac-47e499fba4d3" providerId="ADAL" clId="{2EDC2028-C458-48F3-827D-F4B98B885396}" dt="2022-02-16T20:13:30.079" v="212" actId="20577"/>
          <ac:spMkLst>
            <pc:docMk/>
            <pc:sldMk cId="4108410331" sldId="261"/>
            <ac:spMk id="2" creationId="{1AD50223-FF2B-4C21-8D23-04EED5EE12EC}"/>
          </ac:spMkLst>
        </pc:spChg>
        <pc:spChg chg="del mod">
          <ac:chgData name="Alam, Samina (ATL)" userId="e08376fd-cb48-4c43-85ac-47e499fba4d3" providerId="ADAL" clId="{2EDC2028-C458-48F3-827D-F4B98B885396}" dt="2022-02-17T19:46:32.883" v="1748" actId="478"/>
          <ac:spMkLst>
            <pc:docMk/>
            <pc:sldMk cId="4108410331" sldId="261"/>
            <ac:spMk id="4" creationId="{2EBAFA40-928A-46FF-8F93-D1D0ABFE72B4}"/>
          </ac:spMkLst>
        </pc:spChg>
        <pc:spChg chg="mod">
          <ac:chgData name="Alam, Samina (ATL)" userId="e08376fd-cb48-4c43-85ac-47e499fba4d3" providerId="ADAL" clId="{2EDC2028-C458-48F3-827D-F4B98B885396}" dt="2022-02-18T18:11:58.443" v="6001" actId="20577"/>
          <ac:spMkLst>
            <pc:docMk/>
            <pc:sldMk cId="4108410331" sldId="261"/>
            <ac:spMk id="4" creationId="{988D80FA-31C2-457A-B745-55A61F3276A9}"/>
          </ac:spMkLst>
        </pc:spChg>
        <pc:spChg chg="del">
          <ac:chgData name="Alam, Samina (ATL)" userId="e08376fd-cb48-4c43-85ac-47e499fba4d3" providerId="ADAL" clId="{2EDC2028-C458-48F3-827D-F4B98B885396}" dt="2022-02-17T16:15:41.736" v="1644" actId="931"/>
          <ac:spMkLst>
            <pc:docMk/>
            <pc:sldMk cId="4108410331" sldId="261"/>
            <ac:spMk id="5" creationId="{58B2E67E-1E1C-44F8-AE15-30C4171A9A43}"/>
          </ac:spMkLst>
        </pc:spChg>
        <pc:spChg chg="add del">
          <ac:chgData name="Alam, Samina (ATL)" userId="e08376fd-cb48-4c43-85ac-47e499fba4d3" providerId="ADAL" clId="{2EDC2028-C458-48F3-827D-F4B98B885396}" dt="2022-02-17T16:15:30.500" v="1643" actId="478"/>
          <ac:spMkLst>
            <pc:docMk/>
            <pc:sldMk cId="4108410331" sldId="261"/>
            <ac:spMk id="7" creationId="{3FA7436B-89AB-41B3-964B-0646BFBECDE7}"/>
          </ac:spMkLst>
        </pc:spChg>
        <pc:spChg chg="add del mod">
          <ac:chgData name="Alam, Samina (ATL)" userId="e08376fd-cb48-4c43-85ac-47e499fba4d3" providerId="ADAL" clId="{2EDC2028-C458-48F3-827D-F4B98B885396}" dt="2022-02-17T19:45:52.943" v="1736"/>
          <ac:spMkLst>
            <pc:docMk/>
            <pc:sldMk cId="4108410331" sldId="261"/>
            <ac:spMk id="11" creationId="{B43F2538-AA6E-46F9-B32A-12CD3450EC80}"/>
          </ac:spMkLst>
        </pc:spChg>
        <pc:spChg chg="add del mod">
          <ac:chgData name="Alam, Samina (ATL)" userId="e08376fd-cb48-4c43-85ac-47e499fba4d3" providerId="ADAL" clId="{2EDC2028-C458-48F3-827D-F4B98B885396}" dt="2022-02-17T19:45:59.797" v="1738" actId="478"/>
          <ac:spMkLst>
            <pc:docMk/>
            <pc:sldMk cId="4108410331" sldId="261"/>
            <ac:spMk id="13" creationId="{F0C79507-50AC-4E34-AC16-0031CAFA8CFD}"/>
          </ac:spMkLst>
        </pc:spChg>
        <pc:spChg chg="add del mod">
          <ac:chgData name="Alam, Samina (ATL)" userId="e08376fd-cb48-4c43-85ac-47e499fba4d3" providerId="ADAL" clId="{2EDC2028-C458-48F3-827D-F4B98B885396}" dt="2022-02-17T19:46:24.171" v="1746" actId="478"/>
          <ac:spMkLst>
            <pc:docMk/>
            <pc:sldMk cId="4108410331" sldId="261"/>
            <ac:spMk id="15" creationId="{A7DE652B-365D-4025-8D8B-DC158EE41418}"/>
          </ac:spMkLst>
        </pc:spChg>
        <pc:graphicFrameChg chg="add del mod">
          <ac:chgData name="Alam, Samina (ATL)" userId="e08376fd-cb48-4c43-85ac-47e499fba4d3" providerId="ADAL" clId="{2EDC2028-C458-48F3-827D-F4B98B885396}" dt="2022-02-17T19:46:21.641" v="1745" actId="478"/>
          <ac:graphicFrameMkLst>
            <pc:docMk/>
            <pc:sldMk cId="4108410331" sldId="261"/>
            <ac:graphicFrameMk id="12" creationId="{E50099FF-9B1C-4B98-88DC-C014B13C9763}"/>
          </ac:graphicFrameMkLst>
        </pc:graphicFrameChg>
        <pc:picChg chg="add del mod modCrop">
          <ac:chgData name="Alam, Samina (ATL)" userId="e08376fd-cb48-4c43-85ac-47e499fba4d3" providerId="ADAL" clId="{2EDC2028-C458-48F3-827D-F4B98B885396}" dt="2022-02-17T19:35:46.423" v="1676" actId="478"/>
          <ac:picMkLst>
            <pc:docMk/>
            <pc:sldMk cId="4108410331" sldId="261"/>
            <ac:picMk id="9" creationId="{CF5E0AB7-3F1F-4D01-A34B-2C2A210657C9}"/>
          </ac:picMkLst>
        </pc:picChg>
        <pc:picChg chg="add del mod">
          <ac:chgData name="Alam, Samina (ATL)" userId="e08376fd-cb48-4c43-85ac-47e499fba4d3" providerId="ADAL" clId="{2EDC2028-C458-48F3-827D-F4B98B885396}" dt="2022-02-17T19:46:39.680" v="1749" actId="21"/>
          <ac:picMkLst>
            <pc:docMk/>
            <pc:sldMk cId="4108410331" sldId="261"/>
            <ac:picMk id="2049" creationId="{A70DE8D7-66CF-49B5-A603-B77265B12BC2}"/>
          </ac:picMkLst>
        </pc:picChg>
      </pc:sldChg>
      <pc:sldChg chg="addSp delSp modSp new mod modClrScheme chgLayout">
        <pc:chgData name="Alam, Samina (ATL)" userId="e08376fd-cb48-4c43-85ac-47e499fba4d3" providerId="ADAL" clId="{2EDC2028-C458-48F3-827D-F4B98B885396}" dt="2022-02-18T16:03:01.650" v="4840" actId="404"/>
        <pc:sldMkLst>
          <pc:docMk/>
          <pc:sldMk cId="443123540" sldId="262"/>
        </pc:sldMkLst>
        <pc:spChg chg="del mod ord">
          <ac:chgData name="Alam, Samina (ATL)" userId="e08376fd-cb48-4c43-85ac-47e499fba4d3" providerId="ADAL" clId="{2EDC2028-C458-48F3-827D-F4B98B885396}" dt="2022-02-17T19:47:29.698" v="1758" actId="478"/>
          <ac:spMkLst>
            <pc:docMk/>
            <pc:sldMk cId="443123540" sldId="262"/>
            <ac:spMk id="2" creationId="{ABC6D28A-4E0B-4D66-8F3C-BFC8A0F4466F}"/>
          </ac:spMkLst>
        </pc:spChg>
        <pc:spChg chg="mod ord">
          <ac:chgData name="Alam, Samina (ATL)" userId="e08376fd-cb48-4c43-85ac-47e499fba4d3" providerId="ADAL" clId="{2EDC2028-C458-48F3-827D-F4B98B885396}" dt="2022-02-17T19:36:33.658" v="1680" actId="26606"/>
          <ac:spMkLst>
            <pc:docMk/>
            <pc:sldMk cId="443123540" sldId="262"/>
            <ac:spMk id="3" creationId="{6E76BBDF-DC0D-443F-8C19-43DEA2DED279}"/>
          </ac:spMkLst>
        </pc:spChg>
        <pc:spChg chg="del mod">
          <ac:chgData name="Alam, Samina (ATL)" userId="e08376fd-cb48-4c43-85ac-47e499fba4d3" providerId="ADAL" clId="{2EDC2028-C458-48F3-827D-F4B98B885396}" dt="2022-02-17T19:36:33.658" v="1680" actId="26606"/>
          <ac:spMkLst>
            <pc:docMk/>
            <pc:sldMk cId="443123540" sldId="262"/>
            <ac:spMk id="4" creationId="{C663176F-DE18-445D-9527-CB906BE46ECB}"/>
          </ac:spMkLst>
        </pc:spChg>
        <pc:spChg chg="del">
          <ac:chgData name="Alam, Samina (ATL)" userId="e08376fd-cb48-4c43-85ac-47e499fba4d3" providerId="ADAL" clId="{2EDC2028-C458-48F3-827D-F4B98B885396}" dt="2022-02-17T17:53:31.900" v="1663" actId="478"/>
          <ac:spMkLst>
            <pc:docMk/>
            <pc:sldMk cId="443123540" sldId="262"/>
            <ac:spMk id="5" creationId="{F337A578-741B-4E97-BB05-DCBF631F329D}"/>
          </ac:spMkLst>
        </pc:spChg>
        <pc:spChg chg="add del">
          <ac:chgData name="Alam, Samina (ATL)" userId="e08376fd-cb48-4c43-85ac-47e499fba4d3" providerId="ADAL" clId="{2EDC2028-C458-48F3-827D-F4B98B885396}" dt="2022-02-17T18:45:37.795" v="1666" actId="478"/>
          <ac:spMkLst>
            <pc:docMk/>
            <pc:sldMk cId="443123540" sldId="262"/>
            <ac:spMk id="7" creationId="{0353AE99-B4EA-453D-A536-FF3493F04753}"/>
          </ac:spMkLst>
        </pc:spChg>
        <pc:spChg chg="add mod">
          <ac:chgData name="Alam, Samina (ATL)" userId="e08376fd-cb48-4c43-85ac-47e499fba4d3" providerId="ADAL" clId="{2EDC2028-C458-48F3-827D-F4B98B885396}" dt="2022-02-18T16:03:01.650" v="4840" actId="404"/>
          <ac:spMkLst>
            <pc:docMk/>
            <pc:sldMk cId="443123540" sldId="262"/>
            <ac:spMk id="12" creationId="{029E184D-50B5-406B-9F6F-E5327FA874AE}"/>
          </ac:spMkLst>
        </pc:spChg>
        <pc:graphicFrameChg chg="add del mod modGraphic">
          <ac:chgData name="Alam, Samina (ATL)" userId="e08376fd-cb48-4c43-85ac-47e499fba4d3" providerId="ADAL" clId="{2EDC2028-C458-48F3-827D-F4B98B885396}" dt="2022-02-17T18:45:52.108" v="1672" actId="478"/>
          <ac:graphicFrameMkLst>
            <pc:docMk/>
            <pc:sldMk cId="443123540" sldId="262"/>
            <ac:graphicFrameMk id="8" creationId="{2064E976-54F6-4D62-B089-6D3C347862D9}"/>
          </ac:graphicFrameMkLst>
        </pc:graphicFrameChg>
        <pc:picChg chg="add mod">
          <ac:chgData name="Alam, Samina (ATL)" userId="e08376fd-cb48-4c43-85ac-47e499fba4d3" providerId="ADAL" clId="{2EDC2028-C458-48F3-827D-F4B98B885396}" dt="2022-02-18T16:02:47.262" v="4839" actId="1076"/>
          <ac:picMkLst>
            <pc:docMk/>
            <pc:sldMk cId="443123540" sldId="262"/>
            <ac:picMk id="10" creationId="{4257AE26-7BF5-4AD2-A18E-62AC0C7DAA8A}"/>
          </ac:picMkLst>
        </pc:picChg>
        <pc:picChg chg="add del mod">
          <ac:chgData name="Alam, Samina (ATL)" userId="e08376fd-cb48-4c43-85ac-47e499fba4d3" providerId="ADAL" clId="{2EDC2028-C458-48F3-827D-F4B98B885396}" dt="2022-02-17T19:35:56.414" v="1677" actId="478"/>
          <ac:picMkLst>
            <pc:docMk/>
            <pc:sldMk cId="443123540" sldId="262"/>
            <ac:picMk id="1025" creationId="{15965739-9A82-4033-821E-048762A9A4CC}"/>
          </ac:picMkLst>
        </pc:picChg>
      </pc:sldChg>
      <pc:sldChg chg="new del">
        <pc:chgData name="Alam, Samina (ATL)" userId="e08376fd-cb48-4c43-85ac-47e499fba4d3" providerId="ADAL" clId="{2EDC2028-C458-48F3-827D-F4B98B885396}" dt="2022-02-16T20:11:40.845" v="175" actId="47"/>
        <pc:sldMkLst>
          <pc:docMk/>
          <pc:sldMk cId="4078341993" sldId="262"/>
        </pc:sldMkLst>
      </pc:sldChg>
      <pc:sldChg chg="addSp delSp modSp new mod modClrScheme chgLayout">
        <pc:chgData name="Alam, Samina (ATL)" userId="e08376fd-cb48-4c43-85ac-47e499fba4d3" providerId="ADAL" clId="{2EDC2028-C458-48F3-827D-F4B98B885396}" dt="2022-02-18T16:02:20.422" v="4837" actId="1076"/>
        <pc:sldMkLst>
          <pc:docMk/>
          <pc:sldMk cId="235246977" sldId="263"/>
        </pc:sldMkLst>
        <pc:spChg chg="mod ord">
          <ac:chgData name="Alam, Samina (ATL)" userId="e08376fd-cb48-4c43-85ac-47e499fba4d3" providerId="ADAL" clId="{2EDC2028-C458-48F3-827D-F4B98B885396}" dt="2022-02-18T02:59:51.984" v="4317" actId="27636"/>
          <ac:spMkLst>
            <pc:docMk/>
            <pc:sldMk cId="235246977" sldId="263"/>
            <ac:spMk id="2" creationId="{EC3EA3D8-5D3A-4CA6-9403-7751CDDDF5CF}"/>
          </ac:spMkLst>
        </pc:spChg>
        <pc:spChg chg="mod ord">
          <ac:chgData name="Alam, Samina (ATL)" userId="e08376fd-cb48-4c43-85ac-47e499fba4d3" providerId="ADAL" clId="{2EDC2028-C458-48F3-827D-F4B98B885396}" dt="2022-02-17T19:37:07.340" v="1682" actId="26606"/>
          <ac:spMkLst>
            <pc:docMk/>
            <pc:sldMk cId="235246977" sldId="263"/>
            <ac:spMk id="3" creationId="{A07FAD1C-5927-4579-9735-471FB59F9CC9}"/>
          </ac:spMkLst>
        </pc:spChg>
        <pc:spChg chg="del mod">
          <ac:chgData name="Alam, Samina (ATL)" userId="e08376fd-cb48-4c43-85ac-47e499fba4d3" providerId="ADAL" clId="{2EDC2028-C458-48F3-827D-F4B98B885396}" dt="2022-02-17T19:37:07.340" v="1682" actId="26606"/>
          <ac:spMkLst>
            <pc:docMk/>
            <pc:sldMk cId="235246977" sldId="263"/>
            <ac:spMk id="4" creationId="{73B34BAB-18F4-422C-9853-58185F7BF220}"/>
          </ac:spMkLst>
        </pc:spChg>
        <pc:spChg chg="del">
          <ac:chgData name="Alam, Samina (ATL)" userId="e08376fd-cb48-4c43-85ac-47e499fba4d3" providerId="ADAL" clId="{2EDC2028-C458-48F3-827D-F4B98B885396}" dt="2022-02-17T19:37:04.146" v="1681" actId="22"/>
          <ac:spMkLst>
            <pc:docMk/>
            <pc:sldMk cId="235246977" sldId="263"/>
            <ac:spMk id="5" creationId="{54CC003D-306A-4301-903F-A57F534EBE51}"/>
          </ac:spMkLst>
        </pc:spChg>
        <pc:picChg chg="add mod ord">
          <ac:chgData name="Alam, Samina (ATL)" userId="e08376fd-cb48-4c43-85ac-47e499fba4d3" providerId="ADAL" clId="{2EDC2028-C458-48F3-827D-F4B98B885396}" dt="2022-02-18T16:02:20.422" v="4837" actId="1076"/>
          <ac:picMkLst>
            <pc:docMk/>
            <pc:sldMk cId="235246977" sldId="263"/>
            <ac:picMk id="7" creationId="{EBE37AE7-3A63-4A87-8566-5268E1D7653E}"/>
          </ac:picMkLst>
        </pc:picChg>
      </pc:sldChg>
      <pc:sldChg chg="addSp delSp modSp new mod ord modClrScheme chgLayout modNotesTx">
        <pc:chgData name="Alam, Samina (ATL)" userId="e08376fd-cb48-4c43-85ac-47e499fba4d3" providerId="ADAL" clId="{2EDC2028-C458-48F3-827D-F4B98B885396}" dt="2022-02-18T18:14:28.541" v="6006" actId="313"/>
        <pc:sldMkLst>
          <pc:docMk/>
          <pc:sldMk cId="4197554031" sldId="264"/>
        </pc:sldMkLst>
        <pc:spChg chg="mod ord">
          <ac:chgData name="Alam, Samina (ATL)" userId="e08376fd-cb48-4c43-85ac-47e499fba4d3" providerId="ADAL" clId="{2EDC2028-C458-48F3-827D-F4B98B885396}" dt="2022-02-18T15:07:00.731" v="4624" actId="14100"/>
          <ac:spMkLst>
            <pc:docMk/>
            <pc:sldMk cId="4197554031" sldId="264"/>
            <ac:spMk id="2" creationId="{30A43755-5B00-4C41-9F1E-1602F4D24222}"/>
          </ac:spMkLst>
        </pc:spChg>
        <pc:spChg chg="mod ord">
          <ac:chgData name="Alam, Samina (ATL)" userId="e08376fd-cb48-4c43-85ac-47e499fba4d3" providerId="ADAL" clId="{2EDC2028-C458-48F3-827D-F4B98B885396}" dt="2022-02-17T19:37:32.242" v="1684" actId="26606"/>
          <ac:spMkLst>
            <pc:docMk/>
            <pc:sldMk cId="4197554031" sldId="264"/>
            <ac:spMk id="3" creationId="{47CFB40D-0958-4ECA-B087-28814B98C157}"/>
          </ac:spMkLst>
        </pc:spChg>
        <pc:spChg chg="del mod">
          <ac:chgData name="Alam, Samina (ATL)" userId="e08376fd-cb48-4c43-85ac-47e499fba4d3" providerId="ADAL" clId="{2EDC2028-C458-48F3-827D-F4B98B885396}" dt="2022-02-17T19:37:32.242" v="1684" actId="26606"/>
          <ac:spMkLst>
            <pc:docMk/>
            <pc:sldMk cId="4197554031" sldId="264"/>
            <ac:spMk id="4" creationId="{8AE5EEEA-65A6-4230-9752-E0F9EF0A8DB0}"/>
          </ac:spMkLst>
        </pc:spChg>
        <pc:spChg chg="del">
          <ac:chgData name="Alam, Samina (ATL)" userId="e08376fd-cb48-4c43-85ac-47e499fba4d3" providerId="ADAL" clId="{2EDC2028-C458-48F3-827D-F4B98B885396}" dt="2022-02-17T19:37:29.698" v="1683" actId="22"/>
          <ac:spMkLst>
            <pc:docMk/>
            <pc:sldMk cId="4197554031" sldId="264"/>
            <ac:spMk id="5" creationId="{D37FFDFD-5E09-4A5F-BE19-099F24630E5E}"/>
          </ac:spMkLst>
        </pc:spChg>
        <pc:picChg chg="add mod ord">
          <ac:chgData name="Alam, Samina (ATL)" userId="e08376fd-cb48-4c43-85ac-47e499fba4d3" providerId="ADAL" clId="{2EDC2028-C458-48F3-827D-F4B98B885396}" dt="2022-02-17T19:37:32.242" v="1684" actId="26606"/>
          <ac:picMkLst>
            <pc:docMk/>
            <pc:sldMk cId="4197554031" sldId="264"/>
            <ac:picMk id="7" creationId="{BCF14036-2B83-4B66-8267-2D4D4F45FAE2}"/>
          </ac:picMkLst>
        </pc:picChg>
      </pc:sldChg>
      <pc:sldChg chg="addSp delSp modSp new mod modClrScheme chgLayout">
        <pc:chgData name="Alam, Samina (ATL)" userId="e08376fd-cb48-4c43-85ac-47e499fba4d3" providerId="ADAL" clId="{2EDC2028-C458-48F3-827D-F4B98B885396}" dt="2022-02-16T20:39:09.541" v="627" actId="26606"/>
        <pc:sldMkLst>
          <pc:docMk/>
          <pc:sldMk cId="1488472692" sldId="265"/>
        </pc:sldMkLst>
        <pc:spChg chg="del mod ord">
          <ac:chgData name="Alam, Samina (ATL)" userId="e08376fd-cb48-4c43-85ac-47e499fba4d3" providerId="ADAL" clId="{2EDC2028-C458-48F3-827D-F4B98B885396}" dt="2022-02-16T20:38:07.413" v="615" actId="700"/>
          <ac:spMkLst>
            <pc:docMk/>
            <pc:sldMk cId="1488472692" sldId="265"/>
            <ac:spMk id="2" creationId="{544E2E7A-A0C1-46AF-9DB1-53D792F0E4BF}"/>
          </ac:spMkLst>
        </pc:spChg>
        <pc:spChg chg="mod ord modVis">
          <ac:chgData name="Alam, Samina (ATL)" userId="e08376fd-cb48-4c43-85ac-47e499fba4d3" providerId="ADAL" clId="{2EDC2028-C458-48F3-827D-F4B98B885396}" dt="2022-02-16T20:39:09.541" v="627" actId="26606"/>
          <ac:spMkLst>
            <pc:docMk/>
            <pc:sldMk cId="1488472692" sldId="265"/>
            <ac:spMk id="3" creationId="{42EFF403-CDDD-449D-946E-CF3EFE1EB7D7}"/>
          </ac:spMkLst>
        </pc:spChg>
        <pc:spChg chg="del mod">
          <ac:chgData name="Alam, Samina (ATL)" userId="e08376fd-cb48-4c43-85ac-47e499fba4d3" providerId="ADAL" clId="{2EDC2028-C458-48F3-827D-F4B98B885396}" dt="2022-02-16T20:38:07.413" v="615" actId="700"/>
          <ac:spMkLst>
            <pc:docMk/>
            <pc:sldMk cId="1488472692" sldId="265"/>
            <ac:spMk id="4" creationId="{90F77EAE-310C-49B6-A328-5C61552C80E8}"/>
          </ac:spMkLst>
        </pc:spChg>
        <pc:spChg chg="del">
          <ac:chgData name="Alam, Samina (ATL)" userId="e08376fd-cb48-4c43-85ac-47e499fba4d3" providerId="ADAL" clId="{2EDC2028-C458-48F3-827D-F4B98B885396}" dt="2022-02-16T20:38:07.413" v="615" actId="700"/>
          <ac:spMkLst>
            <pc:docMk/>
            <pc:sldMk cId="1488472692" sldId="265"/>
            <ac:spMk id="5" creationId="{49A08FC8-BEAC-4669-89EF-D5874069F8A8}"/>
          </ac:spMkLst>
        </pc:spChg>
        <pc:spChg chg="add mod ord">
          <ac:chgData name="Alam, Samina (ATL)" userId="e08376fd-cb48-4c43-85ac-47e499fba4d3" providerId="ADAL" clId="{2EDC2028-C458-48F3-827D-F4B98B885396}" dt="2022-02-16T20:39:09.541" v="627" actId="26606"/>
          <ac:spMkLst>
            <pc:docMk/>
            <pc:sldMk cId="1488472692" sldId="265"/>
            <ac:spMk id="6" creationId="{817D1E74-4A74-4DB6-866D-8C943714B771}"/>
          </ac:spMkLst>
        </pc:spChg>
        <pc:picChg chg="add mod ord">
          <ac:chgData name="Alam, Samina (ATL)" userId="e08376fd-cb48-4c43-85ac-47e499fba4d3" providerId="ADAL" clId="{2EDC2028-C458-48F3-827D-F4B98B885396}" dt="2022-02-16T20:39:09.541" v="627" actId="26606"/>
          <ac:picMkLst>
            <pc:docMk/>
            <pc:sldMk cId="1488472692" sldId="265"/>
            <ac:picMk id="7" creationId="{2F8E3C73-9FF1-4091-AD06-379A657F1006}"/>
          </ac:picMkLst>
        </pc:picChg>
      </pc:sldChg>
      <pc:sldChg chg="addSp delSp modSp new mod modClrScheme chgLayout">
        <pc:chgData name="Alam, Samina (ATL)" userId="e08376fd-cb48-4c43-85ac-47e499fba4d3" providerId="ADAL" clId="{2EDC2028-C458-48F3-827D-F4B98B885396}" dt="2022-02-18T17:24:56.577" v="5196" actId="20577"/>
        <pc:sldMkLst>
          <pc:docMk/>
          <pc:sldMk cId="859491141" sldId="266"/>
        </pc:sldMkLst>
        <pc:spChg chg="del mod ord">
          <ac:chgData name="Alam, Samina (ATL)" userId="e08376fd-cb48-4c43-85ac-47e499fba4d3" providerId="ADAL" clId="{2EDC2028-C458-48F3-827D-F4B98B885396}" dt="2022-02-16T20:14:43.260" v="283" actId="700"/>
          <ac:spMkLst>
            <pc:docMk/>
            <pc:sldMk cId="859491141" sldId="266"/>
            <ac:spMk id="2" creationId="{FB73E647-EA15-4B29-AC0A-ED9845B9F87F}"/>
          </ac:spMkLst>
        </pc:spChg>
        <pc:spChg chg="del mod ord">
          <ac:chgData name="Alam, Samina (ATL)" userId="e08376fd-cb48-4c43-85ac-47e499fba4d3" providerId="ADAL" clId="{2EDC2028-C458-48F3-827D-F4B98B885396}" dt="2022-02-16T20:14:43.260" v="283" actId="700"/>
          <ac:spMkLst>
            <pc:docMk/>
            <pc:sldMk cId="859491141" sldId="266"/>
            <ac:spMk id="3" creationId="{73E32344-62DA-4E3C-A523-4A8E9C47939C}"/>
          </ac:spMkLst>
        </pc:spChg>
        <pc:spChg chg="del mod ord">
          <ac:chgData name="Alam, Samina (ATL)" userId="e08376fd-cb48-4c43-85ac-47e499fba4d3" providerId="ADAL" clId="{2EDC2028-C458-48F3-827D-F4B98B885396}" dt="2022-02-16T20:14:43.260" v="283" actId="700"/>
          <ac:spMkLst>
            <pc:docMk/>
            <pc:sldMk cId="859491141" sldId="266"/>
            <ac:spMk id="4" creationId="{A985E254-91A8-4793-A233-E80342084AA7}"/>
          </ac:spMkLst>
        </pc:spChg>
        <pc:spChg chg="del mod ord">
          <ac:chgData name="Alam, Samina (ATL)" userId="e08376fd-cb48-4c43-85ac-47e499fba4d3" providerId="ADAL" clId="{2EDC2028-C458-48F3-827D-F4B98B885396}" dt="2022-02-16T20:14:43.260" v="283" actId="700"/>
          <ac:spMkLst>
            <pc:docMk/>
            <pc:sldMk cId="859491141" sldId="266"/>
            <ac:spMk id="5" creationId="{33AB3C98-2F29-4B14-86AE-731DF0E359F9}"/>
          </ac:spMkLst>
        </pc:spChg>
        <pc:spChg chg="add del mod ord">
          <ac:chgData name="Alam, Samina (ATL)" userId="e08376fd-cb48-4c43-85ac-47e499fba4d3" providerId="ADAL" clId="{2EDC2028-C458-48F3-827D-F4B98B885396}" dt="2022-02-16T20:15:07.351" v="284" actId="700"/>
          <ac:spMkLst>
            <pc:docMk/>
            <pc:sldMk cId="859491141" sldId="266"/>
            <ac:spMk id="6" creationId="{14CE256F-7D80-443B-9BF3-D3D169B30959}"/>
          </ac:spMkLst>
        </pc:spChg>
        <pc:spChg chg="add del mod ord">
          <ac:chgData name="Alam, Samina (ATL)" userId="e08376fd-cb48-4c43-85ac-47e499fba4d3" providerId="ADAL" clId="{2EDC2028-C458-48F3-827D-F4B98B885396}" dt="2022-02-16T20:15:07.351" v="284" actId="700"/>
          <ac:spMkLst>
            <pc:docMk/>
            <pc:sldMk cId="859491141" sldId="266"/>
            <ac:spMk id="7" creationId="{A2D89DE6-8A64-4D86-9DCC-A8225EF6D320}"/>
          </ac:spMkLst>
        </pc:spChg>
        <pc:spChg chg="add del mod ord">
          <ac:chgData name="Alam, Samina (ATL)" userId="e08376fd-cb48-4c43-85ac-47e499fba4d3" providerId="ADAL" clId="{2EDC2028-C458-48F3-827D-F4B98B885396}" dt="2022-02-16T20:15:07.351" v="284" actId="700"/>
          <ac:spMkLst>
            <pc:docMk/>
            <pc:sldMk cId="859491141" sldId="266"/>
            <ac:spMk id="8" creationId="{87350647-91BC-433D-8781-4100605F5C41}"/>
          </ac:spMkLst>
        </pc:spChg>
        <pc:spChg chg="add del mod ord">
          <ac:chgData name="Alam, Samina (ATL)" userId="e08376fd-cb48-4c43-85ac-47e499fba4d3" providerId="ADAL" clId="{2EDC2028-C458-48F3-827D-F4B98B885396}" dt="2022-02-16T20:15:07.351" v="284" actId="700"/>
          <ac:spMkLst>
            <pc:docMk/>
            <pc:sldMk cId="859491141" sldId="266"/>
            <ac:spMk id="9" creationId="{F04DBDE2-4B2C-4435-8FD7-DF662F7B7814}"/>
          </ac:spMkLst>
        </pc:spChg>
        <pc:spChg chg="add del mod ord">
          <ac:chgData name="Alam, Samina (ATL)" userId="e08376fd-cb48-4c43-85ac-47e499fba4d3" providerId="ADAL" clId="{2EDC2028-C458-48F3-827D-F4B98B885396}" dt="2022-02-16T20:15:07.351" v="284" actId="700"/>
          <ac:spMkLst>
            <pc:docMk/>
            <pc:sldMk cId="859491141" sldId="266"/>
            <ac:spMk id="10" creationId="{0F5A7A1E-3D59-45CF-83D6-EA9DDE4C30EB}"/>
          </ac:spMkLst>
        </pc:spChg>
        <pc:spChg chg="add del mod ord">
          <ac:chgData name="Alam, Samina (ATL)" userId="e08376fd-cb48-4c43-85ac-47e499fba4d3" providerId="ADAL" clId="{2EDC2028-C458-48F3-827D-F4B98B885396}" dt="2022-02-16T20:15:07.351" v="284" actId="700"/>
          <ac:spMkLst>
            <pc:docMk/>
            <pc:sldMk cId="859491141" sldId="266"/>
            <ac:spMk id="11" creationId="{FDA072CD-EA74-45C8-B93A-A28B8EB77589}"/>
          </ac:spMkLst>
        </pc:spChg>
        <pc:spChg chg="add del mod ord">
          <ac:chgData name="Alam, Samina (ATL)" userId="e08376fd-cb48-4c43-85ac-47e499fba4d3" providerId="ADAL" clId="{2EDC2028-C458-48F3-827D-F4B98B885396}" dt="2022-02-16T20:15:10.260" v="285" actId="26606"/>
          <ac:spMkLst>
            <pc:docMk/>
            <pc:sldMk cId="859491141" sldId="266"/>
            <ac:spMk id="12" creationId="{7D50FE4A-C157-4976-883A-DE1FB2CE3055}"/>
          </ac:spMkLst>
        </pc:spChg>
        <pc:spChg chg="add del mod ord">
          <ac:chgData name="Alam, Samina (ATL)" userId="e08376fd-cb48-4c43-85ac-47e499fba4d3" providerId="ADAL" clId="{2EDC2028-C458-48F3-827D-F4B98B885396}" dt="2022-02-16T20:15:10.260" v="285" actId="26606"/>
          <ac:spMkLst>
            <pc:docMk/>
            <pc:sldMk cId="859491141" sldId="266"/>
            <ac:spMk id="13" creationId="{8B142E8C-2738-430A-9CB9-0CD469E36B12}"/>
          </ac:spMkLst>
        </pc:spChg>
        <pc:spChg chg="add del mod ord">
          <ac:chgData name="Alam, Samina (ATL)" userId="e08376fd-cb48-4c43-85ac-47e499fba4d3" providerId="ADAL" clId="{2EDC2028-C458-48F3-827D-F4B98B885396}" dt="2022-02-16T20:15:10.260" v="285" actId="26606"/>
          <ac:spMkLst>
            <pc:docMk/>
            <pc:sldMk cId="859491141" sldId="266"/>
            <ac:spMk id="14" creationId="{255ECDF7-81CB-4347-91FA-D4419AA9E00D}"/>
          </ac:spMkLst>
        </pc:spChg>
        <pc:spChg chg="add del mod ord">
          <ac:chgData name="Alam, Samina (ATL)" userId="e08376fd-cb48-4c43-85ac-47e499fba4d3" providerId="ADAL" clId="{2EDC2028-C458-48F3-827D-F4B98B885396}" dt="2022-02-16T20:15:10.260" v="285" actId="26606"/>
          <ac:spMkLst>
            <pc:docMk/>
            <pc:sldMk cId="859491141" sldId="266"/>
            <ac:spMk id="15" creationId="{E7850FFD-76E8-4092-A313-A4BE52408C15}"/>
          </ac:spMkLst>
        </pc:spChg>
        <pc:spChg chg="add del mod ord">
          <ac:chgData name="Alam, Samina (ATL)" userId="e08376fd-cb48-4c43-85ac-47e499fba4d3" providerId="ADAL" clId="{2EDC2028-C458-48F3-827D-F4B98B885396}" dt="2022-02-16T20:15:10.260" v="285" actId="26606"/>
          <ac:spMkLst>
            <pc:docMk/>
            <pc:sldMk cId="859491141" sldId="266"/>
            <ac:spMk id="16" creationId="{6A3154A4-41DE-46AE-95D3-26A2A40BC271}"/>
          </ac:spMkLst>
        </pc:spChg>
        <pc:spChg chg="add mod">
          <ac:chgData name="Alam, Samina (ATL)" userId="e08376fd-cb48-4c43-85ac-47e499fba4d3" providerId="ADAL" clId="{2EDC2028-C458-48F3-827D-F4B98B885396}" dt="2022-02-16T20:15:10.260" v="285" actId="26606"/>
          <ac:spMkLst>
            <pc:docMk/>
            <pc:sldMk cId="859491141" sldId="266"/>
            <ac:spMk id="21" creationId="{0AAA65B2-0728-4F27-8842-83FBF9435489}"/>
          </ac:spMkLst>
        </pc:spChg>
        <pc:spChg chg="add mod">
          <ac:chgData name="Alam, Samina (ATL)" userId="e08376fd-cb48-4c43-85ac-47e499fba4d3" providerId="ADAL" clId="{2EDC2028-C458-48F3-827D-F4B98B885396}" dt="2022-02-16T20:18:07.901" v="541" actId="5793"/>
          <ac:spMkLst>
            <pc:docMk/>
            <pc:sldMk cId="859491141" sldId="266"/>
            <ac:spMk id="23" creationId="{DBE365E6-4B74-49D2-A14B-DA1FC79277E3}"/>
          </ac:spMkLst>
        </pc:spChg>
        <pc:spChg chg="add del mod">
          <ac:chgData name="Alam, Samina (ATL)" userId="e08376fd-cb48-4c43-85ac-47e499fba4d3" providerId="ADAL" clId="{2EDC2028-C458-48F3-827D-F4B98B885396}" dt="2022-02-16T20:18:10.264" v="542" actId="478"/>
          <ac:spMkLst>
            <pc:docMk/>
            <pc:sldMk cId="859491141" sldId="266"/>
            <ac:spMk id="25" creationId="{5C28202F-3705-4698-94FF-AAEF40F32666}"/>
          </ac:spMkLst>
        </pc:spChg>
        <pc:spChg chg="add mod">
          <ac:chgData name="Alam, Samina (ATL)" userId="e08376fd-cb48-4c43-85ac-47e499fba4d3" providerId="ADAL" clId="{2EDC2028-C458-48F3-827D-F4B98B885396}" dt="2022-02-18T17:23:49.205" v="5156" actId="14100"/>
          <ac:spMkLst>
            <pc:docMk/>
            <pc:sldMk cId="859491141" sldId="266"/>
            <ac:spMk id="27" creationId="{28918A30-020F-42DE-A4F2-D32EADC152BB}"/>
          </ac:spMkLst>
        </pc:spChg>
        <pc:spChg chg="add mod">
          <ac:chgData name="Alam, Samina (ATL)" userId="e08376fd-cb48-4c43-85ac-47e499fba4d3" providerId="ADAL" clId="{2EDC2028-C458-48F3-827D-F4B98B885396}" dt="2022-02-18T17:24:56.577" v="5196" actId="20577"/>
          <ac:spMkLst>
            <pc:docMk/>
            <pc:sldMk cId="859491141" sldId="266"/>
            <ac:spMk id="29" creationId="{52996E73-A9CE-4A70-B838-27AC0E37D655}"/>
          </ac:spMkLst>
        </pc:spChg>
        <pc:spChg chg="add mod">
          <ac:chgData name="Alam, Samina (ATL)" userId="e08376fd-cb48-4c43-85ac-47e499fba4d3" providerId="ADAL" clId="{2EDC2028-C458-48F3-827D-F4B98B885396}" dt="2022-02-18T17:23:49.205" v="5156" actId="14100"/>
          <ac:spMkLst>
            <pc:docMk/>
            <pc:sldMk cId="859491141" sldId="266"/>
            <ac:spMk id="31" creationId="{9781E3E9-F798-48BB-AA01-91BB018D68BF}"/>
          </ac:spMkLst>
        </pc:spChg>
        <pc:spChg chg="add mod">
          <ac:chgData name="Alam, Samina (ATL)" userId="e08376fd-cb48-4c43-85ac-47e499fba4d3" providerId="ADAL" clId="{2EDC2028-C458-48F3-827D-F4B98B885396}" dt="2022-02-18T17:24:27.530" v="5161" actId="1076"/>
          <ac:spMkLst>
            <pc:docMk/>
            <pc:sldMk cId="859491141" sldId="266"/>
            <ac:spMk id="33" creationId="{137F14D7-B946-48F3-9225-961A02A3650F}"/>
          </ac:spMkLst>
        </pc:spChg>
      </pc:sldChg>
      <pc:sldChg chg="modSp add del mod ord">
        <pc:chgData name="Alam, Samina (ATL)" userId="e08376fd-cb48-4c43-85ac-47e499fba4d3" providerId="ADAL" clId="{2EDC2028-C458-48F3-827D-F4B98B885396}" dt="2022-02-18T15:28:11.620" v="4691" actId="47"/>
        <pc:sldMkLst>
          <pc:docMk/>
          <pc:sldMk cId="2154977228" sldId="267"/>
        </pc:sldMkLst>
        <pc:spChg chg="mod">
          <ac:chgData name="Alam, Samina (ATL)" userId="e08376fd-cb48-4c43-85ac-47e499fba4d3" providerId="ADAL" clId="{2EDC2028-C458-48F3-827D-F4B98B885396}" dt="2022-02-16T20:36:57.790" v="614" actId="5793"/>
          <ac:spMkLst>
            <pc:docMk/>
            <pc:sldMk cId="2154977228" sldId="267"/>
            <ac:spMk id="23" creationId="{DBE365E6-4B74-49D2-A14B-DA1FC79277E3}"/>
          </ac:spMkLst>
        </pc:spChg>
      </pc:sldChg>
      <pc:sldChg chg="delSp modSp new mod ord setBg">
        <pc:chgData name="Alam, Samina (ATL)" userId="e08376fd-cb48-4c43-85ac-47e499fba4d3" providerId="ADAL" clId="{2EDC2028-C458-48F3-827D-F4B98B885396}" dt="2022-02-18T16:28:50.473" v="4876" actId="20578"/>
        <pc:sldMkLst>
          <pc:docMk/>
          <pc:sldMk cId="2625634058" sldId="268"/>
        </pc:sldMkLst>
        <pc:spChg chg="mod">
          <ac:chgData name="Alam, Samina (ATL)" userId="e08376fd-cb48-4c43-85ac-47e499fba4d3" providerId="ADAL" clId="{2EDC2028-C458-48F3-827D-F4B98B885396}" dt="2022-02-18T14:30:56.150" v="4548" actId="20577"/>
          <ac:spMkLst>
            <pc:docMk/>
            <pc:sldMk cId="2625634058" sldId="268"/>
            <ac:spMk id="2" creationId="{64C1BFE8-66CA-4EA0-B5A9-249ADC971F8C}"/>
          </ac:spMkLst>
        </pc:spChg>
        <pc:spChg chg="del mod">
          <ac:chgData name="Alam, Samina (ATL)" userId="e08376fd-cb48-4c43-85ac-47e499fba4d3" providerId="ADAL" clId="{2EDC2028-C458-48F3-827D-F4B98B885396}" dt="2022-02-18T14:07:30.823" v="4423" actId="478"/>
          <ac:spMkLst>
            <pc:docMk/>
            <pc:sldMk cId="2625634058" sldId="268"/>
            <ac:spMk id="4" creationId="{033F6507-787D-4B5C-81E3-3EB54AAF41BE}"/>
          </ac:spMkLst>
        </pc:spChg>
        <pc:spChg chg="mod">
          <ac:chgData name="Alam, Samina (ATL)" userId="e08376fd-cb48-4c43-85ac-47e499fba4d3" providerId="ADAL" clId="{2EDC2028-C458-48F3-827D-F4B98B885396}" dt="2022-02-18T15:26:01.653" v="4658" actId="20577"/>
          <ac:spMkLst>
            <pc:docMk/>
            <pc:sldMk cId="2625634058" sldId="268"/>
            <ac:spMk id="5" creationId="{81F367BB-0287-491D-AC33-2D51CE9B1C7A}"/>
          </ac:spMkLst>
        </pc:spChg>
      </pc:sldChg>
      <pc:sldChg chg="addSp delSp modSp add mod ord">
        <pc:chgData name="Alam, Samina (ATL)" userId="e08376fd-cb48-4c43-85ac-47e499fba4d3" providerId="ADAL" clId="{2EDC2028-C458-48F3-827D-F4B98B885396}" dt="2022-02-17T21:03:45.351" v="4315"/>
        <pc:sldMkLst>
          <pc:docMk/>
          <pc:sldMk cId="1999782178" sldId="269"/>
        </pc:sldMkLst>
        <pc:spChg chg="mod">
          <ac:chgData name="Alam, Samina (ATL)" userId="e08376fd-cb48-4c43-85ac-47e499fba4d3" providerId="ADAL" clId="{2EDC2028-C458-48F3-827D-F4B98B885396}" dt="2022-02-17T20:12:59.376" v="3240" actId="20577"/>
          <ac:spMkLst>
            <pc:docMk/>
            <pc:sldMk cId="1999782178" sldId="269"/>
            <ac:spMk id="2" creationId="{30A43755-5B00-4C41-9F1E-1602F4D24222}"/>
          </ac:spMkLst>
        </pc:spChg>
        <pc:spChg chg="add del mod">
          <ac:chgData name="Alam, Samina (ATL)" userId="e08376fd-cb48-4c43-85ac-47e499fba4d3" providerId="ADAL" clId="{2EDC2028-C458-48F3-827D-F4B98B885396}" dt="2022-02-17T19:38:13.233" v="1690" actId="26606"/>
          <ac:spMkLst>
            <pc:docMk/>
            <pc:sldMk cId="1999782178" sldId="269"/>
            <ac:spMk id="8" creationId="{D7EB94A5-4F7B-45F5-AF40-D3E7BA7630BA}"/>
          </ac:spMkLst>
        </pc:spChg>
        <pc:picChg chg="add mod ord">
          <ac:chgData name="Alam, Samina (ATL)" userId="e08376fd-cb48-4c43-85ac-47e499fba4d3" providerId="ADAL" clId="{2EDC2028-C458-48F3-827D-F4B98B885396}" dt="2022-02-17T20:10:49.307" v="3103" actId="1076"/>
          <ac:picMkLst>
            <pc:docMk/>
            <pc:sldMk cId="1999782178" sldId="269"/>
            <ac:picMk id="5" creationId="{E4AD9D5B-A368-4FB4-8AFC-D8991A4E4E8F}"/>
          </ac:picMkLst>
        </pc:picChg>
        <pc:picChg chg="del">
          <ac:chgData name="Alam, Samina (ATL)" userId="e08376fd-cb48-4c43-85ac-47e499fba4d3" providerId="ADAL" clId="{2EDC2028-C458-48F3-827D-F4B98B885396}" dt="2022-02-17T19:38:10.401" v="1688" actId="478"/>
          <ac:picMkLst>
            <pc:docMk/>
            <pc:sldMk cId="1999782178" sldId="269"/>
            <ac:picMk id="7" creationId="{BCF14036-2B83-4B66-8267-2D4D4F45FAE2}"/>
          </ac:picMkLst>
        </pc:picChg>
      </pc:sldChg>
      <pc:sldChg chg="addSp delSp modSp new mod setBg modClrScheme chgLayout">
        <pc:chgData name="Alam, Samina (ATL)" userId="e08376fd-cb48-4c43-85ac-47e499fba4d3" providerId="ADAL" clId="{2EDC2028-C458-48F3-827D-F4B98B885396}" dt="2022-02-18T18:55:53.808" v="6037"/>
        <pc:sldMkLst>
          <pc:docMk/>
          <pc:sldMk cId="1051481989" sldId="270"/>
        </pc:sldMkLst>
        <pc:spChg chg="del">
          <ac:chgData name="Alam, Samina (ATL)" userId="e08376fd-cb48-4c43-85ac-47e499fba4d3" providerId="ADAL" clId="{2EDC2028-C458-48F3-827D-F4B98B885396}" dt="2022-02-17T19:46:45.848" v="1751" actId="700"/>
          <ac:spMkLst>
            <pc:docMk/>
            <pc:sldMk cId="1051481989" sldId="270"/>
            <ac:spMk id="2" creationId="{5D8FFB17-9CC6-4D20-A9E1-325D0236E9E4}"/>
          </ac:spMkLst>
        </pc:spChg>
        <pc:spChg chg="mod ord modVis">
          <ac:chgData name="Alam, Samina (ATL)" userId="e08376fd-cb48-4c43-85ac-47e499fba4d3" providerId="ADAL" clId="{2EDC2028-C458-48F3-827D-F4B98B885396}" dt="2022-02-17T19:46:53.410" v="1756" actId="26606"/>
          <ac:spMkLst>
            <pc:docMk/>
            <pc:sldMk cId="1051481989" sldId="270"/>
            <ac:spMk id="3" creationId="{C6734878-CE20-4434-ADE3-EAF21B2B50C6}"/>
          </ac:spMkLst>
        </pc:spChg>
        <pc:spChg chg="mod">
          <ac:chgData name="Alam, Samina (ATL)" userId="e08376fd-cb48-4c43-85ac-47e499fba4d3" providerId="ADAL" clId="{2EDC2028-C458-48F3-827D-F4B98B885396}" dt="2022-02-18T18:13:48.525" v="6003" actId="20577"/>
          <ac:spMkLst>
            <pc:docMk/>
            <pc:sldMk cId="1051481989" sldId="270"/>
            <ac:spMk id="4" creationId="{37087908-F12A-42AE-B7C9-7D3FC13A5B9C}"/>
          </ac:spMkLst>
        </pc:spChg>
        <pc:spChg chg="del">
          <ac:chgData name="Alam, Samina (ATL)" userId="e08376fd-cb48-4c43-85ac-47e499fba4d3" providerId="ADAL" clId="{2EDC2028-C458-48F3-827D-F4B98B885396}" dt="2022-02-17T19:46:45.848" v="1751" actId="700"/>
          <ac:spMkLst>
            <pc:docMk/>
            <pc:sldMk cId="1051481989" sldId="270"/>
            <ac:spMk id="4" creationId="{95890115-387F-4A86-9345-8315F1A52814}"/>
          </ac:spMkLst>
        </pc:spChg>
        <pc:spChg chg="del">
          <ac:chgData name="Alam, Samina (ATL)" userId="e08376fd-cb48-4c43-85ac-47e499fba4d3" providerId="ADAL" clId="{2EDC2028-C458-48F3-827D-F4B98B885396}" dt="2022-02-17T19:46:45.848" v="1751" actId="700"/>
          <ac:spMkLst>
            <pc:docMk/>
            <pc:sldMk cId="1051481989" sldId="270"/>
            <ac:spMk id="5" creationId="{94367D84-6D7A-404C-896E-C7677825D6EE}"/>
          </ac:spMkLst>
        </pc:spChg>
        <pc:spChg chg="del">
          <ac:chgData name="Alam, Samina (ATL)" userId="e08376fd-cb48-4c43-85ac-47e499fba4d3" providerId="ADAL" clId="{2EDC2028-C458-48F3-827D-F4B98B885396}" dt="2022-02-18T15:56:56.961" v="4835" actId="478"/>
          <ac:spMkLst>
            <pc:docMk/>
            <pc:sldMk cId="1051481989" sldId="270"/>
            <ac:spMk id="5" creationId="{BE71F696-C046-4528-8B0D-33E28F8363FC}"/>
          </ac:spMkLst>
        </pc:spChg>
        <pc:spChg chg="del">
          <ac:chgData name="Alam, Samina (ATL)" userId="e08376fd-cb48-4c43-85ac-47e499fba4d3" providerId="ADAL" clId="{2EDC2028-C458-48F3-827D-F4B98B885396}" dt="2022-02-18T15:56:54.195" v="4834" actId="478"/>
          <ac:spMkLst>
            <pc:docMk/>
            <pc:sldMk cId="1051481989" sldId="270"/>
            <ac:spMk id="6" creationId="{145A254C-9FB3-4292-8AA3-92BA546152B1}"/>
          </ac:spMkLst>
        </pc:spChg>
        <pc:picChg chg="add del mod">
          <ac:chgData name="Alam, Samina (ATL)" userId="e08376fd-cb48-4c43-85ac-47e499fba4d3" providerId="ADAL" clId="{2EDC2028-C458-48F3-827D-F4B98B885396}" dt="2022-02-17T19:47:16.797" v="1757" actId="478"/>
          <ac:picMkLst>
            <pc:docMk/>
            <pc:sldMk cId="1051481989" sldId="270"/>
            <ac:picMk id="6" creationId="{66018258-C129-47C7-A94E-846CE4DFE5E6}"/>
          </ac:picMkLst>
        </pc:picChg>
      </pc:sldChg>
      <pc:sldChg chg="addSp delSp modSp new mod modNotesTx">
        <pc:chgData name="Alam, Samina (ATL)" userId="e08376fd-cb48-4c43-85ac-47e499fba4d3" providerId="ADAL" clId="{2EDC2028-C458-48F3-827D-F4B98B885396}" dt="2022-02-18T16:34:31.362" v="4913" actId="14861"/>
        <pc:sldMkLst>
          <pc:docMk/>
          <pc:sldMk cId="1815719865" sldId="271"/>
        </pc:sldMkLst>
        <pc:spChg chg="mod">
          <ac:chgData name="Alam, Samina (ATL)" userId="e08376fd-cb48-4c43-85ac-47e499fba4d3" providerId="ADAL" clId="{2EDC2028-C458-48F3-827D-F4B98B885396}" dt="2022-02-18T16:34:31.362" v="4913" actId="14861"/>
          <ac:spMkLst>
            <pc:docMk/>
            <pc:sldMk cId="1815719865" sldId="271"/>
            <ac:spMk id="3" creationId="{805C5BE7-23E2-4A30-9980-89741170537C}"/>
          </ac:spMkLst>
        </pc:spChg>
        <pc:spChg chg="mod">
          <ac:chgData name="Alam, Samina (ATL)" userId="e08376fd-cb48-4c43-85ac-47e499fba4d3" providerId="ADAL" clId="{2EDC2028-C458-48F3-827D-F4B98B885396}" dt="2022-02-17T20:59:43.035" v="4226" actId="122"/>
          <ac:spMkLst>
            <pc:docMk/>
            <pc:sldMk cId="1815719865" sldId="271"/>
            <ac:spMk id="4" creationId="{13423BF9-3A85-4359-B4F0-B85475CFAE81}"/>
          </ac:spMkLst>
        </pc:spChg>
        <pc:spChg chg="add del">
          <ac:chgData name="Alam, Samina (ATL)" userId="e08376fd-cb48-4c43-85ac-47e499fba4d3" providerId="ADAL" clId="{2EDC2028-C458-48F3-827D-F4B98B885396}" dt="2022-02-17T20:51:11.650" v="4189" actId="478"/>
          <ac:spMkLst>
            <pc:docMk/>
            <pc:sldMk cId="1815719865" sldId="271"/>
            <ac:spMk id="5" creationId="{6C45B5EA-5F6D-4215-9AF5-9E02C3882B5B}"/>
          </ac:spMkLst>
        </pc:spChg>
        <pc:spChg chg="add mod">
          <ac:chgData name="Alam, Samina (ATL)" userId="e08376fd-cb48-4c43-85ac-47e499fba4d3" providerId="ADAL" clId="{2EDC2028-C458-48F3-827D-F4B98B885396}" dt="2022-02-18T16:34:31.362" v="4913" actId="14861"/>
          <ac:spMkLst>
            <pc:docMk/>
            <pc:sldMk cId="1815719865" sldId="271"/>
            <ac:spMk id="14" creationId="{296DC051-9B93-435F-B983-722F98E1B0C6}"/>
          </ac:spMkLst>
        </pc:spChg>
        <pc:spChg chg="add mod">
          <ac:chgData name="Alam, Samina (ATL)" userId="e08376fd-cb48-4c43-85ac-47e499fba4d3" providerId="ADAL" clId="{2EDC2028-C458-48F3-827D-F4B98B885396}" dt="2022-02-18T16:34:31.362" v="4913" actId="14861"/>
          <ac:spMkLst>
            <pc:docMk/>
            <pc:sldMk cId="1815719865" sldId="271"/>
            <ac:spMk id="16" creationId="{D7D306D0-9268-4B92-81DF-4FA3BED48E45}"/>
          </ac:spMkLst>
        </pc:spChg>
        <pc:picChg chg="add mod modCrop">
          <ac:chgData name="Alam, Samina (ATL)" userId="e08376fd-cb48-4c43-85ac-47e499fba4d3" providerId="ADAL" clId="{2EDC2028-C458-48F3-827D-F4B98B885396}" dt="2022-02-18T15:13:11.420" v="4637" actId="408"/>
          <ac:picMkLst>
            <pc:docMk/>
            <pc:sldMk cId="1815719865" sldId="271"/>
            <ac:picMk id="5" creationId="{D81F8D16-16F9-46AB-A0D8-DF1E5B629550}"/>
          </ac:picMkLst>
        </pc:picChg>
        <pc:picChg chg="add del mod modCrop">
          <ac:chgData name="Alam, Samina (ATL)" userId="e08376fd-cb48-4c43-85ac-47e499fba4d3" providerId="ADAL" clId="{2EDC2028-C458-48F3-827D-F4B98B885396}" dt="2022-02-18T14:00:52.534" v="4392" actId="478"/>
          <ac:picMkLst>
            <pc:docMk/>
            <pc:sldMk cId="1815719865" sldId="271"/>
            <ac:picMk id="6" creationId="{32E1F294-CBB3-421D-874A-63C3B7EF977C}"/>
          </ac:picMkLst>
        </pc:picChg>
        <pc:picChg chg="add del mod">
          <ac:chgData name="Alam, Samina (ATL)" userId="e08376fd-cb48-4c43-85ac-47e499fba4d3" providerId="ADAL" clId="{2EDC2028-C458-48F3-827D-F4B98B885396}" dt="2022-02-17T20:51:12.557" v="4190" actId="478"/>
          <ac:picMkLst>
            <pc:docMk/>
            <pc:sldMk cId="1815719865" sldId="271"/>
            <ac:picMk id="6" creationId="{A2AF2F24-A85A-47BA-96EC-2347450502C9}"/>
          </ac:picMkLst>
        </pc:picChg>
        <pc:picChg chg="add del mod modCrop">
          <ac:chgData name="Alam, Samina (ATL)" userId="e08376fd-cb48-4c43-85ac-47e499fba4d3" providerId="ADAL" clId="{2EDC2028-C458-48F3-827D-F4B98B885396}" dt="2022-02-18T14:03:17.190" v="4399" actId="478"/>
          <ac:picMkLst>
            <pc:docMk/>
            <pc:sldMk cId="1815719865" sldId="271"/>
            <ac:picMk id="7" creationId="{8B9018BB-765F-4255-BFFF-48794081B9BE}"/>
          </ac:picMkLst>
        </pc:picChg>
        <pc:picChg chg="add del mod">
          <ac:chgData name="Alam, Samina (ATL)" userId="e08376fd-cb48-4c43-85ac-47e499fba4d3" providerId="ADAL" clId="{2EDC2028-C458-48F3-827D-F4B98B885396}" dt="2022-02-17T20:56:06.399" v="4194" actId="478"/>
          <ac:picMkLst>
            <pc:docMk/>
            <pc:sldMk cId="1815719865" sldId="271"/>
            <ac:picMk id="7" creationId="{FAFF39CC-BC74-4ACF-A80B-39E1D756BBBE}"/>
          </ac:picMkLst>
        </pc:picChg>
        <pc:picChg chg="add mod modCrop">
          <ac:chgData name="Alam, Samina (ATL)" userId="e08376fd-cb48-4c43-85ac-47e499fba4d3" providerId="ADAL" clId="{2EDC2028-C458-48F3-827D-F4B98B885396}" dt="2022-02-18T15:13:14.480" v="4638" actId="1076"/>
          <ac:picMkLst>
            <pc:docMk/>
            <pc:sldMk cId="1815719865" sldId="271"/>
            <ac:picMk id="8" creationId="{9F070036-A79F-4C11-A55A-D73353A4EA96}"/>
          </ac:picMkLst>
        </pc:picChg>
        <pc:picChg chg="add del mod">
          <ac:chgData name="Alam, Samina (ATL)" userId="e08376fd-cb48-4c43-85ac-47e499fba4d3" providerId="ADAL" clId="{2EDC2028-C458-48F3-827D-F4B98B885396}" dt="2022-02-17T20:57:21.925" v="4198" actId="478"/>
          <ac:picMkLst>
            <pc:docMk/>
            <pc:sldMk cId="1815719865" sldId="271"/>
            <ac:picMk id="9" creationId="{34AE7693-3D90-49E6-BFF2-899B29C3337C}"/>
          </ac:picMkLst>
        </pc:picChg>
        <pc:picChg chg="add mod modCrop">
          <ac:chgData name="Alam, Samina (ATL)" userId="e08376fd-cb48-4c43-85ac-47e499fba4d3" providerId="ADAL" clId="{2EDC2028-C458-48F3-827D-F4B98B885396}" dt="2022-02-18T15:13:17.102" v="4639" actId="1076"/>
          <ac:picMkLst>
            <pc:docMk/>
            <pc:sldMk cId="1815719865" sldId="271"/>
            <ac:picMk id="9" creationId="{C6304D91-AA20-49FE-9E13-F37AEAB65147}"/>
          </ac:picMkLst>
        </pc:picChg>
        <pc:picChg chg="add del mod">
          <ac:chgData name="Alam, Samina (ATL)" userId="e08376fd-cb48-4c43-85ac-47e499fba4d3" providerId="ADAL" clId="{2EDC2028-C458-48F3-827D-F4B98B885396}" dt="2022-02-18T13:56:18.639" v="4375" actId="478"/>
          <ac:picMkLst>
            <pc:docMk/>
            <pc:sldMk cId="1815719865" sldId="271"/>
            <ac:picMk id="10" creationId="{9EA1D32E-B747-432B-B8DA-278F517CE8B9}"/>
          </ac:picMkLst>
        </pc:picChg>
        <pc:picChg chg="add del mod">
          <ac:chgData name="Alam, Samina (ATL)" userId="e08376fd-cb48-4c43-85ac-47e499fba4d3" providerId="ADAL" clId="{2EDC2028-C458-48F3-827D-F4B98B885396}" dt="2022-02-18T13:56:31.727" v="4379" actId="478"/>
          <ac:picMkLst>
            <pc:docMk/>
            <pc:sldMk cId="1815719865" sldId="271"/>
            <ac:picMk id="11" creationId="{AF319854-0452-4494-88B1-6AD8717299D5}"/>
          </ac:picMkLst>
        </pc:picChg>
        <pc:picChg chg="add del mod">
          <ac:chgData name="Alam, Samina (ATL)" userId="e08376fd-cb48-4c43-85ac-47e499fba4d3" providerId="ADAL" clId="{2EDC2028-C458-48F3-827D-F4B98B885396}" dt="2022-02-18T13:56:41.274" v="4383" actId="478"/>
          <ac:picMkLst>
            <pc:docMk/>
            <pc:sldMk cId="1815719865" sldId="271"/>
            <ac:picMk id="12" creationId="{D28910FD-FA18-4B68-9938-8D73A68CE6C0}"/>
          </ac:picMkLst>
        </pc:picChg>
        <pc:picChg chg="add del mod">
          <ac:chgData name="Alam, Samina (ATL)" userId="e08376fd-cb48-4c43-85ac-47e499fba4d3" providerId="ADAL" clId="{2EDC2028-C458-48F3-827D-F4B98B885396}" dt="2022-02-18T14:06:00.102" v="4413" actId="478"/>
          <ac:picMkLst>
            <pc:docMk/>
            <pc:sldMk cId="1815719865" sldId="271"/>
            <ac:picMk id="13" creationId="{07951B7A-362A-40A5-BD57-2A5A3A6B576F}"/>
          </ac:picMkLst>
        </pc:picChg>
        <pc:picChg chg="add del mod">
          <ac:chgData name="Alam, Samina (ATL)" userId="e08376fd-cb48-4c43-85ac-47e499fba4d3" providerId="ADAL" clId="{2EDC2028-C458-48F3-827D-F4B98B885396}" dt="2022-02-18T14:03:55.631" v="4405" actId="478"/>
          <ac:picMkLst>
            <pc:docMk/>
            <pc:sldMk cId="1815719865" sldId="271"/>
            <ac:picMk id="15" creationId="{1FF19242-16DF-4856-ABAC-1A2C01E86C94}"/>
          </ac:picMkLst>
        </pc:picChg>
      </pc:sldChg>
      <pc:sldChg chg="addSp delSp modSp new mod ord modClrScheme chgLayout">
        <pc:chgData name="Alam, Samina (ATL)" userId="e08376fd-cb48-4c43-85ac-47e499fba4d3" providerId="ADAL" clId="{2EDC2028-C458-48F3-827D-F4B98B885396}" dt="2022-02-17T21:03:45.351" v="4315"/>
        <pc:sldMkLst>
          <pc:docMk/>
          <pc:sldMk cId="1841015390" sldId="272"/>
        </pc:sldMkLst>
        <pc:spChg chg="mod ord">
          <ac:chgData name="Alam, Samina (ATL)" userId="e08376fd-cb48-4c43-85ac-47e499fba4d3" providerId="ADAL" clId="{2EDC2028-C458-48F3-827D-F4B98B885396}" dt="2022-02-17T20:27:03.132" v="3695" actId="26606"/>
          <ac:spMkLst>
            <pc:docMk/>
            <pc:sldMk cId="1841015390" sldId="272"/>
            <ac:spMk id="2" creationId="{7D0B768E-17C2-48E6-9922-83D009F25C89}"/>
          </ac:spMkLst>
        </pc:spChg>
        <pc:spChg chg="mod ord">
          <ac:chgData name="Alam, Samina (ATL)" userId="e08376fd-cb48-4c43-85ac-47e499fba4d3" providerId="ADAL" clId="{2EDC2028-C458-48F3-827D-F4B98B885396}" dt="2022-02-17T20:27:03.132" v="3695" actId="26606"/>
          <ac:spMkLst>
            <pc:docMk/>
            <pc:sldMk cId="1841015390" sldId="272"/>
            <ac:spMk id="3" creationId="{CF6545BB-DA83-4CEB-9CED-0F5D8AF5B090}"/>
          </ac:spMkLst>
        </pc:spChg>
        <pc:spChg chg="mod ord">
          <ac:chgData name="Alam, Samina (ATL)" userId="e08376fd-cb48-4c43-85ac-47e499fba4d3" providerId="ADAL" clId="{2EDC2028-C458-48F3-827D-F4B98B885396}" dt="2022-02-17T20:27:03.132" v="3695" actId="26606"/>
          <ac:spMkLst>
            <pc:docMk/>
            <pc:sldMk cId="1841015390" sldId="272"/>
            <ac:spMk id="4" creationId="{2C554262-D302-4424-A331-DF95A18A44F2}"/>
          </ac:spMkLst>
        </pc:spChg>
        <pc:spChg chg="add del mod">
          <ac:chgData name="Alam, Samina (ATL)" userId="e08376fd-cb48-4c43-85ac-47e499fba4d3" providerId="ADAL" clId="{2EDC2028-C458-48F3-827D-F4B98B885396}" dt="2022-02-17T20:24:32.596" v="3667" actId="478"/>
          <ac:spMkLst>
            <pc:docMk/>
            <pc:sldMk cId="1841015390" sldId="272"/>
            <ac:spMk id="6" creationId="{35645D6F-6638-4FF8-BAA0-12C33331D38F}"/>
          </ac:spMkLst>
        </pc:spChg>
        <pc:picChg chg="add del mod modCrop">
          <ac:chgData name="Alam, Samina (ATL)" userId="e08376fd-cb48-4c43-85ac-47e499fba4d3" providerId="ADAL" clId="{2EDC2028-C458-48F3-827D-F4B98B885396}" dt="2022-02-17T20:24:34.155" v="3668" actId="478"/>
          <ac:picMkLst>
            <pc:docMk/>
            <pc:sldMk cId="1841015390" sldId="272"/>
            <ac:picMk id="5" creationId="{6562B2BD-E2BD-41B5-B08D-7B03D5855DB4}"/>
          </ac:picMkLst>
        </pc:picChg>
        <pc:picChg chg="add mod ord">
          <ac:chgData name="Alam, Samina (ATL)" userId="e08376fd-cb48-4c43-85ac-47e499fba4d3" providerId="ADAL" clId="{2EDC2028-C458-48F3-827D-F4B98B885396}" dt="2022-02-17T20:27:03.132" v="3695" actId="26606"/>
          <ac:picMkLst>
            <pc:docMk/>
            <pc:sldMk cId="1841015390" sldId="272"/>
            <ac:picMk id="7" creationId="{18885776-BEBC-4D8D-8FCD-25E48DE80E6B}"/>
          </ac:picMkLst>
        </pc:picChg>
      </pc:sldChg>
      <pc:sldChg chg="new del">
        <pc:chgData name="Alam, Samina (ATL)" userId="e08376fd-cb48-4c43-85ac-47e499fba4d3" providerId="ADAL" clId="{2EDC2028-C458-48F3-827D-F4B98B885396}" dt="2022-02-17T20:32:32.635" v="3905" actId="47"/>
        <pc:sldMkLst>
          <pc:docMk/>
          <pc:sldMk cId="1610272035" sldId="273"/>
        </pc:sldMkLst>
      </pc:sldChg>
      <pc:sldChg chg="addSp delSp modSp add mod ord modNotesTx">
        <pc:chgData name="Alam, Samina (ATL)" userId="e08376fd-cb48-4c43-85ac-47e499fba4d3" providerId="ADAL" clId="{2EDC2028-C458-48F3-827D-F4B98B885396}" dt="2022-02-18T18:14:49.165" v="6008" actId="313"/>
        <pc:sldMkLst>
          <pc:docMk/>
          <pc:sldMk cId="2895188104" sldId="274"/>
        </pc:sldMkLst>
        <pc:spChg chg="mod">
          <ac:chgData name="Alam, Samina (ATL)" userId="e08376fd-cb48-4c43-85ac-47e499fba4d3" providerId="ADAL" clId="{2EDC2028-C458-48F3-827D-F4B98B885396}" dt="2022-02-17T20:35:48.450" v="3980" actId="20577"/>
          <ac:spMkLst>
            <pc:docMk/>
            <pc:sldMk cId="2895188104" sldId="274"/>
            <ac:spMk id="3" creationId="{CF6545BB-DA83-4CEB-9CED-0F5D8AF5B090}"/>
          </ac:spMkLst>
        </pc:spChg>
        <pc:spChg chg="mod">
          <ac:chgData name="Alam, Samina (ATL)" userId="e08376fd-cb48-4c43-85ac-47e499fba4d3" providerId="ADAL" clId="{2EDC2028-C458-48F3-827D-F4B98B885396}" dt="2022-02-17T20:34:29.020" v="3952" actId="14100"/>
          <ac:spMkLst>
            <pc:docMk/>
            <pc:sldMk cId="2895188104" sldId="274"/>
            <ac:spMk id="4" creationId="{2C554262-D302-4424-A331-DF95A18A44F2}"/>
          </ac:spMkLst>
        </pc:spChg>
        <pc:picChg chg="del">
          <ac:chgData name="Alam, Samina (ATL)" userId="e08376fd-cb48-4c43-85ac-47e499fba4d3" providerId="ADAL" clId="{2EDC2028-C458-48F3-827D-F4B98B885396}" dt="2022-02-17T20:28:06.156" v="3700" actId="478"/>
          <ac:picMkLst>
            <pc:docMk/>
            <pc:sldMk cId="2895188104" sldId="274"/>
            <ac:picMk id="7" creationId="{18885776-BEBC-4D8D-8FCD-25E48DE80E6B}"/>
          </ac:picMkLst>
        </pc:picChg>
        <pc:picChg chg="add del">
          <ac:chgData name="Alam, Samina (ATL)" userId="e08376fd-cb48-4c43-85ac-47e499fba4d3" providerId="ADAL" clId="{2EDC2028-C458-48F3-827D-F4B98B885396}" dt="2022-02-17T20:28:16.631" v="3702" actId="478"/>
          <ac:picMkLst>
            <pc:docMk/>
            <pc:sldMk cId="2895188104" sldId="274"/>
            <ac:picMk id="3074" creationId="{6D09B873-5A30-403C-A68C-A2EB99A32595}"/>
          </ac:picMkLst>
        </pc:picChg>
        <pc:picChg chg="add mod">
          <ac:chgData name="Alam, Samina (ATL)" userId="e08376fd-cb48-4c43-85ac-47e499fba4d3" providerId="ADAL" clId="{2EDC2028-C458-48F3-827D-F4B98B885396}" dt="2022-02-17T20:34:18.347" v="3947" actId="1076"/>
          <ac:picMkLst>
            <pc:docMk/>
            <pc:sldMk cId="2895188104" sldId="274"/>
            <ac:picMk id="3076" creationId="{7E571DD4-F23A-4525-B321-47915AF01CD6}"/>
          </ac:picMkLst>
        </pc:picChg>
      </pc:sldChg>
      <pc:sldChg chg="modSp mod">
        <pc:chgData name="Alam, Samina (ATL)" userId="e08376fd-cb48-4c43-85ac-47e499fba4d3" providerId="ADAL" clId="{2EDC2028-C458-48F3-827D-F4B98B885396}" dt="2022-02-18T18:14:16.981" v="6005" actId="20577"/>
        <pc:sldMkLst>
          <pc:docMk/>
          <pc:sldMk cId="4268085813" sldId="275"/>
        </pc:sldMkLst>
        <pc:spChg chg="mod">
          <ac:chgData name="Alam, Samina (ATL)" userId="e08376fd-cb48-4c43-85ac-47e499fba4d3" providerId="ADAL" clId="{2EDC2028-C458-48F3-827D-F4B98B885396}" dt="2022-02-18T18:14:16.981" v="6005" actId="20577"/>
          <ac:spMkLst>
            <pc:docMk/>
            <pc:sldMk cId="4268085813" sldId="275"/>
            <ac:spMk id="7" creationId="{45A47379-67FB-44F6-835B-B86FC727EB18}"/>
          </ac:spMkLst>
        </pc:spChg>
      </pc:sldChg>
      <pc:sldChg chg="addSp delSp modSp new mod setBg modClrScheme chgLayout">
        <pc:chgData name="Alam, Samina (ATL)" userId="e08376fd-cb48-4c43-85ac-47e499fba4d3" providerId="ADAL" clId="{2EDC2028-C458-48F3-827D-F4B98B885396}" dt="2022-02-18T18:56:21.377" v="6038"/>
        <pc:sldMkLst>
          <pc:docMk/>
          <pc:sldMk cId="4196244309" sldId="276"/>
        </pc:sldMkLst>
        <pc:spChg chg="del mod ord">
          <ac:chgData name="Alam, Samina (ATL)" userId="e08376fd-cb48-4c43-85ac-47e499fba4d3" providerId="ADAL" clId="{2EDC2028-C458-48F3-827D-F4B98B885396}" dt="2022-02-17T20:32:56.285" v="3907" actId="700"/>
          <ac:spMkLst>
            <pc:docMk/>
            <pc:sldMk cId="4196244309" sldId="276"/>
            <ac:spMk id="2" creationId="{969507B3-C770-4158-9EB7-5EB6516B459E}"/>
          </ac:spMkLst>
        </pc:spChg>
        <pc:spChg chg="del mod ord">
          <ac:chgData name="Alam, Samina (ATL)" userId="e08376fd-cb48-4c43-85ac-47e499fba4d3" providerId="ADAL" clId="{2EDC2028-C458-48F3-827D-F4B98B885396}" dt="2022-02-17T20:32:56.285" v="3907" actId="700"/>
          <ac:spMkLst>
            <pc:docMk/>
            <pc:sldMk cId="4196244309" sldId="276"/>
            <ac:spMk id="3" creationId="{4F2386A1-6E29-4B3E-BE8C-D997378A5541}"/>
          </ac:spMkLst>
        </pc:spChg>
        <pc:spChg chg="add mod ord">
          <ac:chgData name="Alam, Samina (ATL)" userId="e08376fd-cb48-4c43-85ac-47e499fba4d3" providerId="ADAL" clId="{2EDC2028-C458-48F3-827D-F4B98B885396}" dt="2022-02-17T20:32:59.128" v="3917" actId="20577"/>
          <ac:spMkLst>
            <pc:docMk/>
            <pc:sldMk cId="4196244309" sldId="276"/>
            <ac:spMk id="4" creationId="{ED4D502C-AA39-431F-8D23-85673F4A756B}"/>
          </ac:spMkLst>
        </pc:spChg>
        <pc:spChg chg="add mod ord">
          <ac:chgData name="Alam, Samina (ATL)" userId="e08376fd-cb48-4c43-85ac-47e499fba4d3" providerId="ADAL" clId="{2EDC2028-C458-48F3-827D-F4B98B885396}" dt="2022-02-18T17:45:00.480" v="5755" actId="20577"/>
          <ac:spMkLst>
            <pc:docMk/>
            <pc:sldMk cId="4196244309" sldId="276"/>
            <ac:spMk id="5" creationId="{F6936731-5E4B-429D-8FDB-22CAB01D57E2}"/>
          </ac:spMkLst>
        </pc:spChg>
        <pc:spChg chg="add del mod ord">
          <ac:chgData name="Alam, Samina (ATL)" userId="e08376fd-cb48-4c43-85ac-47e499fba4d3" providerId="ADAL" clId="{2EDC2028-C458-48F3-827D-F4B98B885396}" dt="2022-02-17T20:37:27.491" v="4077" actId="478"/>
          <ac:spMkLst>
            <pc:docMk/>
            <pc:sldMk cId="4196244309" sldId="276"/>
            <ac:spMk id="6" creationId="{E1F9A5BE-3CB5-46B6-8828-580503D89181}"/>
          </ac:spMkLst>
        </pc:spChg>
      </pc:sldChg>
      <pc:sldChg chg="setBg">
        <pc:chgData name="Alam, Samina (ATL)" userId="e08376fd-cb48-4c43-85ac-47e499fba4d3" providerId="ADAL" clId="{2EDC2028-C458-48F3-827D-F4B98B885396}" dt="2022-02-18T18:55:44.509" v="6034"/>
        <pc:sldMkLst>
          <pc:docMk/>
          <pc:sldMk cId="3875081311" sldId="277"/>
        </pc:sldMkLst>
      </pc:sldChg>
      <pc:sldChg chg="modSp add mod ord">
        <pc:chgData name="Alam, Samina (ATL)" userId="e08376fd-cb48-4c43-85ac-47e499fba4d3" providerId="ADAL" clId="{2EDC2028-C458-48F3-827D-F4B98B885396}" dt="2022-02-18T18:42:46.326" v="6017" actId="20577"/>
        <pc:sldMkLst>
          <pc:docMk/>
          <pc:sldMk cId="421242754" sldId="278"/>
        </pc:sldMkLst>
        <pc:spChg chg="mod">
          <ac:chgData name="Alam, Samina (ATL)" userId="e08376fd-cb48-4c43-85ac-47e499fba4d3" providerId="ADAL" clId="{2EDC2028-C458-48F3-827D-F4B98B885396}" dt="2022-02-18T15:27:53.621" v="4688" actId="5793"/>
          <ac:spMkLst>
            <pc:docMk/>
            <pc:sldMk cId="421242754" sldId="278"/>
            <ac:spMk id="23" creationId="{DBE365E6-4B74-49D2-A14B-DA1FC79277E3}"/>
          </ac:spMkLst>
        </pc:spChg>
        <pc:spChg chg="mod">
          <ac:chgData name="Alam, Samina (ATL)" userId="e08376fd-cb48-4c43-85ac-47e499fba4d3" providerId="ADAL" clId="{2EDC2028-C458-48F3-827D-F4B98B885396}" dt="2022-02-18T17:24:36.456" v="5171" actId="20577"/>
          <ac:spMkLst>
            <pc:docMk/>
            <pc:sldMk cId="421242754" sldId="278"/>
            <ac:spMk id="27" creationId="{28918A30-020F-42DE-A4F2-D32EADC152BB}"/>
          </ac:spMkLst>
        </pc:spChg>
        <pc:spChg chg="mod">
          <ac:chgData name="Alam, Samina (ATL)" userId="e08376fd-cb48-4c43-85ac-47e499fba4d3" providerId="ADAL" clId="{2EDC2028-C458-48F3-827D-F4B98B885396}" dt="2022-02-18T17:24:15.943" v="5160" actId="1076"/>
          <ac:spMkLst>
            <pc:docMk/>
            <pc:sldMk cId="421242754" sldId="278"/>
            <ac:spMk id="29" creationId="{52996E73-A9CE-4A70-B838-27AC0E37D655}"/>
          </ac:spMkLst>
        </pc:spChg>
        <pc:spChg chg="mod">
          <ac:chgData name="Alam, Samina (ATL)" userId="e08376fd-cb48-4c43-85ac-47e499fba4d3" providerId="ADAL" clId="{2EDC2028-C458-48F3-827D-F4B98B885396}" dt="2022-02-18T17:24:46.012" v="5195" actId="20577"/>
          <ac:spMkLst>
            <pc:docMk/>
            <pc:sldMk cId="421242754" sldId="278"/>
            <ac:spMk id="31" creationId="{9781E3E9-F798-48BB-AA01-91BB018D68BF}"/>
          </ac:spMkLst>
        </pc:spChg>
        <pc:spChg chg="mod">
          <ac:chgData name="Alam, Samina (ATL)" userId="e08376fd-cb48-4c43-85ac-47e499fba4d3" providerId="ADAL" clId="{2EDC2028-C458-48F3-827D-F4B98B885396}" dt="2022-02-18T18:42:46.326" v="6017" actId="20577"/>
          <ac:spMkLst>
            <pc:docMk/>
            <pc:sldMk cId="421242754" sldId="278"/>
            <ac:spMk id="33" creationId="{137F14D7-B946-48F3-9225-961A02A3650F}"/>
          </ac:spMkLst>
        </pc:spChg>
      </pc:sldChg>
      <pc:sldChg chg="add del">
        <pc:chgData name="Alam, Samina (ATL)" userId="e08376fd-cb48-4c43-85ac-47e499fba4d3" providerId="ADAL" clId="{2EDC2028-C458-48F3-827D-F4B98B885396}" dt="2022-02-18T16:38:01.199" v="4915" actId="47"/>
        <pc:sldMkLst>
          <pc:docMk/>
          <pc:sldMk cId="1175948797" sldId="279"/>
        </pc:sldMkLst>
      </pc:sldChg>
      <pc:sldChg chg="addSp delSp modSp add mod ord setBg modNotesTx">
        <pc:chgData name="Alam, Samina (ATL)" userId="e08376fd-cb48-4c43-85ac-47e499fba4d3" providerId="ADAL" clId="{2EDC2028-C458-48F3-827D-F4B98B885396}" dt="2022-02-18T18:19:01.748" v="6013" actId="20578"/>
        <pc:sldMkLst>
          <pc:docMk/>
          <pc:sldMk cId="4202523479" sldId="279"/>
        </pc:sldMkLst>
        <pc:spChg chg="mod">
          <ac:chgData name="Alam, Samina (ATL)" userId="e08376fd-cb48-4c43-85ac-47e499fba4d3" providerId="ADAL" clId="{2EDC2028-C458-48F3-827D-F4B98B885396}" dt="2022-02-18T16:39:02.234" v="5059" actId="20577"/>
          <ac:spMkLst>
            <pc:docMk/>
            <pc:sldMk cId="4202523479" sldId="279"/>
            <ac:spMk id="2" creationId="{1AD50223-FF2B-4C21-8D23-04EED5EE12EC}"/>
          </ac:spMkLst>
        </pc:spChg>
        <pc:spChg chg="mod">
          <ac:chgData name="Alam, Samina (ATL)" userId="e08376fd-cb48-4c43-85ac-47e499fba4d3" providerId="ADAL" clId="{2EDC2028-C458-48F3-827D-F4B98B885396}" dt="2022-02-18T18:19:01.748" v="6013" actId="20578"/>
          <ac:spMkLst>
            <pc:docMk/>
            <pc:sldMk cId="4202523479" sldId="279"/>
            <ac:spMk id="4" creationId="{988D80FA-31C2-457A-B745-55A61F3276A9}"/>
          </ac:spMkLst>
        </pc:spChg>
        <pc:picChg chg="add del mod ord">
          <ac:chgData name="Alam, Samina (ATL)" userId="e08376fd-cb48-4c43-85ac-47e499fba4d3" providerId="ADAL" clId="{2EDC2028-C458-48F3-827D-F4B98B885396}" dt="2022-02-18T17:26:23.771" v="5202" actId="21"/>
          <ac:picMkLst>
            <pc:docMk/>
            <pc:sldMk cId="4202523479" sldId="279"/>
            <ac:picMk id="6" creationId="{B46D6BCA-9AED-4684-A1E5-FC7C50A28808}"/>
          </ac:picMkLst>
        </pc:picChg>
      </pc:sldChg>
      <pc:sldChg chg="modSp new del mod ord">
        <pc:chgData name="Alam, Samina (ATL)" userId="e08376fd-cb48-4c43-85ac-47e499fba4d3" providerId="ADAL" clId="{2EDC2028-C458-48F3-827D-F4B98B885396}" dt="2022-02-18T17:27:53.077" v="5240" actId="2696"/>
        <pc:sldMkLst>
          <pc:docMk/>
          <pc:sldMk cId="2047636342" sldId="280"/>
        </pc:sldMkLst>
        <pc:spChg chg="mod">
          <ac:chgData name="Alam, Samina (ATL)" userId="e08376fd-cb48-4c43-85ac-47e499fba4d3" providerId="ADAL" clId="{2EDC2028-C458-48F3-827D-F4B98B885396}" dt="2022-02-18T17:27:23.555" v="5214" actId="20577"/>
          <ac:spMkLst>
            <pc:docMk/>
            <pc:sldMk cId="2047636342" sldId="280"/>
            <ac:spMk id="4" creationId="{9FE1FE69-8E0A-4014-9181-2FA00BEEEFA4}"/>
          </ac:spMkLst>
        </pc:spChg>
      </pc:sldChg>
      <pc:sldChg chg="addSp delSp modSp add mod ord modNotesTx">
        <pc:chgData name="Alam, Samina (ATL)" userId="e08376fd-cb48-4c43-85ac-47e499fba4d3" providerId="ADAL" clId="{2EDC2028-C458-48F3-827D-F4B98B885396}" dt="2022-02-18T18:16:58.039" v="6009" actId="6549"/>
        <pc:sldMkLst>
          <pc:docMk/>
          <pc:sldMk cId="1013852730" sldId="281"/>
        </pc:sldMkLst>
        <pc:spChg chg="mod">
          <ac:chgData name="Alam, Samina (ATL)" userId="e08376fd-cb48-4c43-85ac-47e499fba4d3" providerId="ADAL" clId="{2EDC2028-C458-48F3-827D-F4B98B885396}" dt="2022-02-18T18:03:15.336" v="5998" actId="1076"/>
          <ac:spMkLst>
            <pc:docMk/>
            <pc:sldMk cId="1013852730" sldId="281"/>
            <ac:spMk id="3" creationId="{CF6545BB-DA83-4CEB-9CED-0F5D8AF5B090}"/>
          </ac:spMkLst>
        </pc:spChg>
        <pc:spChg chg="mod">
          <ac:chgData name="Alam, Samina (ATL)" userId="e08376fd-cb48-4c43-85ac-47e499fba4d3" providerId="ADAL" clId="{2EDC2028-C458-48F3-827D-F4B98B885396}" dt="2022-02-18T18:03:15.336" v="5998" actId="1076"/>
          <ac:spMkLst>
            <pc:docMk/>
            <pc:sldMk cId="1013852730" sldId="281"/>
            <ac:spMk id="4" creationId="{2C554262-D302-4424-A331-DF95A18A44F2}"/>
          </ac:spMkLst>
        </pc:spChg>
        <pc:picChg chg="del">
          <ac:chgData name="Alam, Samina (ATL)" userId="e08376fd-cb48-4c43-85ac-47e499fba4d3" providerId="ADAL" clId="{2EDC2028-C458-48F3-827D-F4B98B885396}" dt="2022-02-18T18:03:00.086" v="5994" actId="478"/>
          <ac:picMkLst>
            <pc:docMk/>
            <pc:sldMk cId="1013852730" sldId="281"/>
            <ac:picMk id="7" creationId="{18885776-BEBC-4D8D-8FCD-25E48DE80E6B}"/>
          </ac:picMkLst>
        </pc:picChg>
        <pc:picChg chg="add mod">
          <ac:chgData name="Alam, Samina (ATL)" userId="e08376fd-cb48-4c43-85ac-47e499fba4d3" providerId="ADAL" clId="{2EDC2028-C458-48F3-827D-F4B98B885396}" dt="2022-02-18T18:03:04.233" v="5997" actId="1076"/>
          <ac:picMkLst>
            <pc:docMk/>
            <pc:sldMk cId="1013852730" sldId="281"/>
            <ac:picMk id="2050" creationId="{E186530B-873A-4AC0-BB68-23320FC9DEF6}"/>
          </ac:picMkLst>
        </pc:picChg>
      </pc:sldChg>
      <pc:sldChg chg="addSp delSp modSp add mod ord modNotesTx">
        <pc:chgData name="Alam, Samina (ATL)" userId="e08376fd-cb48-4c43-85ac-47e499fba4d3" providerId="ADAL" clId="{2EDC2028-C458-48F3-827D-F4B98B885396}" dt="2022-02-18T17:54:35.720" v="5800" actId="14100"/>
        <pc:sldMkLst>
          <pc:docMk/>
          <pc:sldMk cId="681005231" sldId="282"/>
        </pc:sldMkLst>
        <pc:spChg chg="mod">
          <ac:chgData name="Alam, Samina (ATL)" userId="e08376fd-cb48-4c43-85ac-47e499fba4d3" providerId="ADAL" clId="{2EDC2028-C458-48F3-827D-F4B98B885396}" dt="2022-02-18T17:54:35.720" v="5800" actId="14100"/>
          <ac:spMkLst>
            <pc:docMk/>
            <pc:sldMk cId="681005231" sldId="282"/>
            <ac:spMk id="3" creationId="{CF6545BB-DA83-4CEB-9CED-0F5D8AF5B090}"/>
          </ac:spMkLst>
        </pc:spChg>
        <pc:spChg chg="mod">
          <ac:chgData name="Alam, Samina (ATL)" userId="e08376fd-cb48-4c43-85ac-47e499fba4d3" providerId="ADAL" clId="{2EDC2028-C458-48F3-827D-F4B98B885396}" dt="2022-02-18T17:29:31.746" v="5305" actId="20577"/>
          <ac:spMkLst>
            <pc:docMk/>
            <pc:sldMk cId="681005231" sldId="282"/>
            <ac:spMk id="4" creationId="{2C554262-D302-4424-A331-DF95A18A44F2}"/>
          </ac:spMkLst>
        </pc:spChg>
        <pc:spChg chg="add mod">
          <ac:chgData name="Alam, Samina (ATL)" userId="e08376fd-cb48-4c43-85ac-47e499fba4d3" providerId="ADAL" clId="{2EDC2028-C458-48F3-827D-F4B98B885396}" dt="2022-02-18T17:34:09.820" v="5495" actId="20577"/>
          <ac:spMkLst>
            <pc:docMk/>
            <pc:sldMk cId="681005231" sldId="282"/>
            <ac:spMk id="6" creationId="{52680F36-7022-4A1C-9E48-EC39491F4FE5}"/>
          </ac:spMkLst>
        </pc:spChg>
        <pc:spChg chg="add mod">
          <ac:chgData name="Alam, Samina (ATL)" userId="e08376fd-cb48-4c43-85ac-47e499fba4d3" providerId="ADAL" clId="{2EDC2028-C458-48F3-827D-F4B98B885396}" dt="2022-02-18T17:41:39.185" v="5741" actId="20577"/>
          <ac:spMkLst>
            <pc:docMk/>
            <pc:sldMk cId="681005231" sldId="282"/>
            <ac:spMk id="8" creationId="{BF893151-9101-4183-9C0E-5552C1C48FBF}"/>
          </ac:spMkLst>
        </pc:spChg>
        <pc:picChg chg="add del mod modCrop">
          <ac:chgData name="Alam, Samina (ATL)" userId="e08376fd-cb48-4c43-85ac-47e499fba4d3" providerId="ADAL" clId="{2EDC2028-C458-48F3-827D-F4B98B885396}" dt="2022-02-18T17:33:28.530" v="5469" actId="478"/>
          <ac:picMkLst>
            <pc:docMk/>
            <pc:sldMk cId="681005231" sldId="282"/>
            <ac:picMk id="5" creationId="{8E65F5D6-1EAF-4EBE-8B68-2AB0FAE5E6CA}"/>
          </ac:picMkLst>
        </pc:picChg>
        <pc:picChg chg="del">
          <ac:chgData name="Alam, Samina (ATL)" userId="e08376fd-cb48-4c43-85ac-47e499fba4d3" providerId="ADAL" clId="{2EDC2028-C458-48F3-827D-F4B98B885396}" dt="2022-02-18T17:28:22.491" v="5265" actId="478"/>
          <ac:picMkLst>
            <pc:docMk/>
            <pc:sldMk cId="681005231" sldId="282"/>
            <ac:picMk id="7" creationId="{18885776-BEBC-4D8D-8FCD-25E48DE80E6B}"/>
          </ac:picMkLst>
        </pc:picChg>
        <pc:picChg chg="add mod">
          <ac:chgData name="Alam, Samina (ATL)" userId="e08376fd-cb48-4c43-85ac-47e499fba4d3" providerId="ADAL" clId="{2EDC2028-C458-48F3-827D-F4B98B885396}" dt="2022-02-18T17:54:31.934" v="5799" actId="1076"/>
          <ac:picMkLst>
            <pc:docMk/>
            <pc:sldMk cId="681005231" sldId="282"/>
            <ac:picMk id="9" creationId="{CE193021-7862-41FB-B203-B45A0F490A39}"/>
          </ac:picMkLst>
        </pc:picChg>
        <pc:picChg chg="add del mod">
          <ac:chgData name="Alam, Samina (ATL)" userId="e08376fd-cb48-4c43-85ac-47e499fba4d3" providerId="ADAL" clId="{2EDC2028-C458-48F3-827D-F4B98B885396}" dt="2022-02-18T17:42:37.491" v="5752" actId="1076"/>
          <ac:picMkLst>
            <pc:docMk/>
            <pc:sldMk cId="681005231" sldId="282"/>
            <ac:picMk id="1026" creationId="{61132E89-1FF6-400A-A544-88EF9E0EA9B8}"/>
          </ac:picMkLst>
        </pc:picChg>
      </pc:sldChg>
    </pc:docChg>
  </pc:docChgLst>
  <pc:docChgLst>
    <pc:chgData name="Dang, Minh (STL)" userId="S::minh.dang@daugherty.com::cf251a47-c3fb-4baa-bc54-e4652495ddc9" providerId="AD" clId="Web-{DC8E24AE-5A82-FD3B-7D8B-F12D6B312280}"/>
    <pc:docChg chg="addSld modSld">
      <pc:chgData name="Dang, Minh (STL)" userId="S::minh.dang@daugherty.com::cf251a47-c3fb-4baa-bc54-e4652495ddc9" providerId="AD" clId="Web-{DC8E24AE-5A82-FD3B-7D8B-F12D6B312280}" dt="2022-02-18T04:17:10.585" v="2063"/>
      <pc:docMkLst>
        <pc:docMk/>
      </pc:docMkLst>
      <pc:sldChg chg="modSp modNotes">
        <pc:chgData name="Dang, Minh (STL)" userId="S::minh.dang@daugherty.com::cf251a47-c3fb-4baa-bc54-e4652495ddc9" providerId="AD" clId="Web-{DC8E24AE-5A82-FD3B-7D8B-F12D6B312280}" dt="2022-02-18T03:16:45.316" v="1435"/>
        <pc:sldMkLst>
          <pc:docMk/>
          <pc:sldMk cId="2217265164" sldId="260"/>
        </pc:sldMkLst>
        <pc:spChg chg="mod">
          <ac:chgData name="Dang, Minh (STL)" userId="S::minh.dang@daugherty.com::cf251a47-c3fb-4baa-bc54-e4652495ddc9" providerId="AD" clId="Web-{DC8E24AE-5A82-FD3B-7D8B-F12D6B312280}" dt="2022-02-18T03:12:29.139" v="1246" actId="20577"/>
          <ac:spMkLst>
            <pc:docMk/>
            <pc:sldMk cId="2217265164" sldId="260"/>
            <ac:spMk id="5" creationId="{C7C30291-9467-4F2F-9912-DA63B8302DCA}"/>
          </ac:spMkLst>
        </pc:spChg>
        <pc:spChg chg="mod">
          <ac:chgData name="Dang, Minh (STL)" userId="S::minh.dang@daugherty.com::cf251a47-c3fb-4baa-bc54-e4652495ddc9" providerId="AD" clId="Web-{DC8E24AE-5A82-FD3B-7D8B-F12D6B312280}" dt="2022-02-18T03:12:03.654" v="1237" actId="14100"/>
          <ac:spMkLst>
            <pc:docMk/>
            <pc:sldMk cId="2217265164" sldId="260"/>
            <ac:spMk id="7" creationId="{39CDB1CA-C896-4CA4-BF7D-6441E63B5A46}"/>
          </ac:spMkLst>
        </pc:spChg>
      </pc:sldChg>
      <pc:sldChg chg="delSp modSp modNotes">
        <pc:chgData name="Dang, Minh (STL)" userId="S::minh.dang@daugherty.com::cf251a47-c3fb-4baa-bc54-e4652495ddc9" providerId="AD" clId="Web-{DC8E24AE-5A82-FD3B-7D8B-F12D6B312280}" dt="2022-02-18T03:10:44.762" v="1231"/>
        <pc:sldMkLst>
          <pc:docMk/>
          <pc:sldMk cId="4108410331" sldId="261"/>
        </pc:sldMkLst>
        <pc:spChg chg="mod">
          <ac:chgData name="Dang, Minh (STL)" userId="S::minh.dang@daugherty.com::cf251a47-c3fb-4baa-bc54-e4652495ddc9" providerId="AD" clId="Web-{DC8E24AE-5A82-FD3B-7D8B-F12D6B312280}" dt="2022-02-18T02:56:43.093" v="880" actId="20577"/>
          <ac:spMkLst>
            <pc:docMk/>
            <pc:sldMk cId="4108410331" sldId="261"/>
            <ac:spMk id="4" creationId="{988D80FA-31C2-457A-B745-55A61F3276A9}"/>
          </ac:spMkLst>
        </pc:spChg>
        <pc:spChg chg="del mod">
          <ac:chgData name="Dang, Minh (STL)" userId="S::minh.dang@daugherty.com::cf251a47-c3fb-4baa-bc54-e4652495ddc9" providerId="AD" clId="Web-{DC8E24AE-5A82-FD3B-7D8B-F12D6B312280}" dt="2022-02-18T02:46:36.925" v="143"/>
          <ac:spMkLst>
            <pc:docMk/>
            <pc:sldMk cId="4108410331" sldId="261"/>
            <ac:spMk id="5" creationId="{5AF20290-38E5-4407-B406-E83554AE1DE7}"/>
          </ac:spMkLst>
        </pc:spChg>
      </pc:sldChg>
      <pc:sldChg chg="modNotes">
        <pc:chgData name="Dang, Minh (STL)" userId="S::minh.dang@daugherty.com::cf251a47-c3fb-4baa-bc54-e4652495ddc9" providerId="AD" clId="Web-{DC8E24AE-5A82-FD3B-7D8B-F12D6B312280}" dt="2022-02-18T04:16:20.334" v="1998"/>
        <pc:sldMkLst>
          <pc:docMk/>
          <pc:sldMk cId="4197554031" sldId="264"/>
        </pc:sldMkLst>
      </pc:sldChg>
      <pc:sldChg chg="modSp">
        <pc:chgData name="Dang, Minh (STL)" userId="S::minh.dang@daugherty.com::cf251a47-c3fb-4baa-bc54-e4652495ddc9" providerId="AD" clId="Web-{DC8E24AE-5A82-FD3B-7D8B-F12D6B312280}" dt="2022-02-18T04:01:27.141" v="1749" actId="20577"/>
        <pc:sldMkLst>
          <pc:docMk/>
          <pc:sldMk cId="2625634058" sldId="268"/>
        </pc:sldMkLst>
        <pc:spChg chg="mod">
          <ac:chgData name="Dang, Minh (STL)" userId="S::minh.dang@daugherty.com::cf251a47-c3fb-4baa-bc54-e4652495ddc9" providerId="AD" clId="Web-{DC8E24AE-5A82-FD3B-7D8B-F12D6B312280}" dt="2022-02-18T04:01:27.141" v="1749" actId="20577"/>
          <ac:spMkLst>
            <pc:docMk/>
            <pc:sldMk cId="2625634058" sldId="268"/>
            <ac:spMk id="5" creationId="{81F367BB-0287-491D-AC33-2D51CE9B1C7A}"/>
          </ac:spMkLst>
        </pc:spChg>
      </pc:sldChg>
      <pc:sldChg chg="modNotes">
        <pc:chgData name="Dang, Minh (STL)" userId="S::minh.dang@daugherty.com::cf251a47-c3fb-4baa-bc54-e4652495ddc9" providerId="AD" clId="Web-{DC8E24AE-5A82-FD3B-7D8B-F12D6B312280}" dt="2022-02-18T03:45:41.431" v="1738"/>
        <pc:sldMkLst>
          <pc:docMk/>
          <pc:sldMk cId="1051481989" sldId="270"/>
        </pc:sldMkLst>
      </pc:sldChg>
      <pc:sldChg chg="modNotes">
        <pc:chgData name="Dang, Minh (STL)" userId="S::minh.dang@daugherty.com::cf251a47-c3fb-4baa-bc54-e4652495ddc9" providerId="AD" clId="Web-{DC8E24AE-5A82-FD3B-7D8B-F12D6B312280}" dt="2022-02-18T04:17:10.585" v="2063"/>
        <pc:sldMkLst>
          <pc:docMk/>
          <pc:sldMk cId="2895188104" sldId="274"/>
        </pc:sldMkLst>
      </pc:sldChg>
      <pc:sldChg chg="addSp delSp modSp add replId modNotes">
        <pc:chgData name="Dang, Minh (STL)" userId="S::minh.dang@daugherty.com::cf251a47-c3fb-4baa-bc54-e4652495ddc9" providerId="AD" clId="Web-{DC8E24AE-5A82-FD3B-7D8B-F12D6B312280}" dt="2022-02-18T03:20:46.992" v="1615"/>
        <pc:sldMkLst>
          <pc:docMk/>
          <pc:sldMk cId="3875081311" sldId="277"/>
        </pc:sldMkLst>
        <pc:spChg chg="del">
          <ac:chgData name="Dang, Minh (STL)" userId="S::minh.dang@daugherty.com::cf251a47-c3fb-4baa-bc54-e4652495ddc9" providerId="AD" clId="Web-{DC8E24AE-5A82-FD3B-7D8B-F12D6B312280}" dt="2022-02-18T03:17:12.488" v="1440"/>
          <ac:spMkLst>
            <pc:docMk/>
            <pc:sldMk cId="3875081311" sldId="277"/>
            <ac:spMk id="2" creationId="{68D5E3A0-742C-4D65-A479-EB93C70061B2}"/>
          </ac:spMkLst>
        </pc:spChg>
        <pc:spChg chg="del">
          <ac:chgData name="Dang, Minh (STL)" userId="S::minh.dang@daugherty.com::cf251a47-c3fb-4baa-bc54-e4652495ddc9" providerId="AD" clId="Web-{DC8E24AE-5A82-FD3B-7D8B-F12D6B312280}" dt="2022-02-18T03:17:18.145" v="1442"/>
          <ac:spMkLst>
            <pc:docMk/>
            <pc:sldMk cId="3875081311" sldId="277"/>
            <ac:spMk id="4" creationId="{9528A7FB-759E-4672-8A18-783DDFAF3EB0}"/>
          </ac:spMkLst>
        </pc:spChg>
        <pc:spChg chg="del">
          <ac:chgData name="Dang, Minh (STL)" userId="S::minh.dang@daugherty.com::cf251a47-c3fb-4baa-bc54-e4652495ddc9" providerId="AD" clId="Web-{DC8E24AE-5A82-FD3B-7D8B-F12D6B312280}" dt="2022-02-18T03:17:07.754" v="1439"/>
          <ac:spMkLst>
            <pc:docMk/>
            <pc:sldMk cId="3875081311" sldId="277"/>
            <ac:spMk id="5" creationId="{C7C30291-9467-4F2F-9912-DA63B8302DCA}"/>
          </ac:spMkLst>
        </pc:spChg>
        <pc:spChg chg="mod">
          <ac:chgData name="Dang, Minh (STL)" userId="S::minh.dang@daugherty.com::cf251a47-c3fb-4baa-bc54-e4652495ddc9" providerId="AD" clId="Web-{DC8E24AE-5A82-FD3B-7D8B-F12D6B312280}" dt="2022-02-18T03:18:32.271" v="1471" actId="1076"/>
          <ac:spMkLst>
            <pc:docMk/>
            <pc:sldMk cId="3875081311" sldId="277"/>
            <ac:spMk id="7" creationId="{39CDB1CA-C896-4CA4-BF7D-6441E63B5A46}"/>
          </ac:spMkLst>
        </pc:spChg>
        <pc:spChg chg="add del mod">
          <ac:chgData name="Dang, Minh (STL)" userId="S::minh.dang@daugherty.com::cf251a47-c3fb-4baa-bc54-e4652495ddc9" providerId="AD" clId="Web-{DC8E24AE-5A82-FD3B-7D8B-F12D6B312280}" dt="2022-02-18T03:17:21.442" v="1444"/>
          <ac:spMkLst>
            <pc:docMk/>
            <pc:sldMk cId="3875081311" sldId="277"/>
            <ac:spMk id="8" creationId="{B5F3DA61-1807-48BB-9DAE-AFCD6A0D026E}"/>
          </ac:spMkLst>
        </pc:spChg>
        <pc:spChg chg="add del mod">
          <ac:chgData name="Dang, Minh (STL)" userId="S::minh.dang@daugherty.com::cf251a47-c3fb-4baa-bc54-e4652495ddc9" providerId="AD" clId="Web-{DC8E24AE-5A82-FD3B-7D8B-F12D6B312280}" dt="2022-02-18T03:17:15.395" v="1441"/>
          <ac:spMkLst>
            <pc:docMk/>
            <pc:sldMk cId="3875081311" sldId="277"/>
            <ac:spMk id="10" creationId="{C6095698-7697-4A5D-9680-E19F2BF1D345}"/>
          </ac:spMkLst>
        </pc:spChg>
        <pc:spChg chg="add mod">
          <ac:chgData name="Dang, Minh (STL)" userId="S::minh.dang@daugherty.com::cf251a47-c3fb-4baa-bc54-e4652495ddc9" providerId="AD" clId="Web-{DC8E24AE-5A82-FD3B-7D8B-F12D6B312280}" dt="2022-02-18T03:18:35.130" v="1472" actId="1076"/>
          <ac:spMkLst>
            <pc:docMk/>
            <pc:sldMk cId="3875081311" sldId="277"/>
            <ac:spMk id="11" creationId="{C905FC2E-BB34-4889-9223-B307AE64F8E5}"/>
          </ac:spMkLst>
        </pc:spChg>
        <pc:spChg chg="add mod">
          <ac:chgData name="Dang, Minh (STL)" userId="S::minh.dang@daugherty.com::cf251a47-c3fb-4baa-bc54-e4652495ddc9" providerId="AD" clId="Web-{DC8E24AE-5A82-FD3B-7D8B-F12D6B312280}" dt="2022-02-18T03:18:46.553" v="1473"/>
          <ac:spMkLst>
            <pc:docMk/>
            <pc:sldMk cId="3875081311" sldId="277"/>
            <ac:spMk id="13" creationId="{B9AEBE94-EE90-4E0B-8A0E-3611E2279146}"/>
          </ac:spMkLst>
        </pc:spChg>
      </pc:sldChg>
    </pc:docChg>
  </pc:docChgLst>
  <pc:docChgLst>
    <pc:chgData name="Dang, Minh (STL)" userId="S::minh.dang@daugherty.com::cf251a47-c3fb-4baa-bc54-e4652495ddc9" providerId="AD" clId="Web-{E67CA860-C4BE-1632-6496-E1B7E5E6281F}"/>
    <pc:docChg chg="addSld modSld sldOrd">
      <pc:chgData name="Dang, Minh (STL)" userId="S::minh.dang@daugherty.com::cf251a47-c3fb-4baa-bc54-e4652495ddc9" providerId="AD" clId="Web-{E67CA860-C4BE-1632-6496-E1B7E5E6281F}" dt="2022-02-17T22:06:13.808" v="1330" actId="20577"/>
      <pc:docMkLst>
        <pc:docMk/>
      </pc:docMkLst>
      <pc:sldChg chg="addSp delSp modSp">
        <pc:chgData name="Dang, Minh (STL)" userId="S::minh.dang@daugherty.com::cf251a47-c3fb-4baa-bc54-e4652495ddc9" providerId="AD" clId="Web-{E67CA860-C4BE-1632-6496-E1B7E5E6281F}" dt="2022-02-17T20:25:09.716" v="921" actId="14100"/>
        <pc:sldMkLst>
          <pc:docMk/>
          <pc:sldMk cId="2217265164" sldId="260"/>
        </pc:sldMkLst>
        <pc:spChg chg="mod">
          <ac:chgData name="Dang, Minh (STL)" userId="S::minh.dang@daugherty.com::cf251a47-c3fb-4baa-bc54-e4652495ddc9" providerId="AD" clId="Web-{E67CA860-C4BE-1632-6496-E1B7E5E6281F}" dt="2022-02-17T20:24:22.652" v="918" actId="14100"/>
          <ac:spMkLst>
            <pc:docMk/>
            <pc:sldMk cId="2217265164" sldId="260"/>
            <ac:spMk id="5" creationId="{C7C30291-9467-4F2F-9912-DA63B8302DCA}"/>
          </ac:spMkLst>
        </pc:spChg>
        <pc:spChg chg="add del mod">
          <ac:chgData name="Dang, Minh (STL)" userId="S::minh.dang@daugherty.com::cf251a47-c3fb-4baa-bc54-e4652495ddc9" providerId="AD" clId="Web-{E67CA860-C4BE-1632-6496-E1B7E5E6281F}" dt="2022-02-17T20:23:19.885" v="887"/>
          <ac:spMkLst>
            <pc:docMk/>
            <pc:sldMk cId="2217265164" sldId="260"/>
            <ac:spMk id="6" creationId="{B38BB434-0CF2-466A-98F9-15E94D1F513E}"/>
          </ac:spMkLst>
        </pc:spChg>
        <pc:spChg chg="add mod ord">
          <ac:chgData name="Dang, Minh (STL)" userId="S::minh.dang@daugherty.com::cf251a47-c3fb-4baa-bc54-e4652495ddc9" providerId="AD" clId="Web-{E67CA860-C4BE-1632-6496-E1B7E5E6281F}" dt="2022-02-17T20:25:09.716" v="921" actId="14100"/>
          <ac:spMkLst>
            <pc:docMk/>
            <pc:sldMk cId="2217265164" sldId="260"/>
            <ac:spMk id="7" creationId="{39CDB1CA-C896-4CA4-BF7D-6441E63B5A46}"/>
          </ac:spMkLst>
        </pc:spChg>
      </pc:sldChg>
      <pc:sldChg chg="addSp modSp">
        <pc:chgData name="Dang, Minh (STL)" userId="S::minh.dang@daugherty.com::cf251a47-c3fb-4baa-bc54-e4652495ddc9" providerId="AD" clId="Web-{E67CA860-C4BE-1632-6496-E1B7E5E6281F}" dt="2022-02-17T21:19:35.616" v="1292" actId="20577"/>
        <pc:sldMkLst>
          <pc:docMk/>
          <pc:sldMk cId="4108410331" sldId="261"/>
        </pc:sldMkLst>
        <pc:spChg chg="add mod">
          <ac:chgData name="Dang, Minh (STL)" userId="S::minh.dang@daugherty.com::cf251a47-c3fb-4baa-bc54-e4652495ddc9" providerId="AD" clId="Web-{E67CA860-C4BE-1632-6496-E1B7E5E6281F}" dt="2022-02-17T21:19:13.022" v="1289" actId="14100"/>
          <ac:spMkLst>
            <pc:docMk/>
            <pc:sldMk cId="4108410331" sldId="261"/>
            <ac:spMk id="4" creationId="{988D80FA-31C2-457A-B745-55A61F3276A9}"/>
          </ac:spMkLst>
        </pc:spChg>
        <pc:spChg chg="add mod ord">
          <ac:chgData name="Dang, Minh (STL)" userId="S::minh.dang@daugherty.com::cf251a47-c3fb-4baa-bc54-e4652495ddc9" providerId="AD" clId="Web-{E67CA860-C4BE-1632-6496-E1B7E5E6281F}" dt="2022-02-17T21:19:35.616" v="1292" actId="20577"/>
          <ac:spMkLst>
            <pc:docMk/>
            <pc:sldMk cId="4108410331" sldId="261"/>
            <ac:spMk id="5" creationId="{5AF20290-38E5-4407-B406-E83554AE1DE7}"/>
          </ac:spMkLst>
        </pc:spChg>
      </pc:sldChg>
      <pc:sldChg chg="modSp">
        <pc:chgData name="Dang, Minh (STL)" userId="S::minh.dang@daugherty.com::cf251a47-c3fb-4baa-bc54-e4652495ddc9" providerId="AD" clId="Web-{E67CA860-C4BE-1632-6496-E1B7E5E6281F}" dt="2022-02-17T20:10:28.462" v="275" actId="20577"/>
        <pc:sldMkLst>
          <pc:docMk/>
          <pc:sldMk cId="2625634058" sldId="268"/>
        </pc:sldMkLst>
        <pc:spChg chg="mod">
          <ac:chgData name="Dang, Minh (STL)" userId="S::minh.dang@daugherty.com::cf251a47-c3fb-4baa-bc54-e4652495ddc9" providerId="AD" clId="Web-{E67CA860-C4BE-1632-6496-E1B7E5E6281F}" dt="2022-02-17T20:10:28.462" v="275" actId="20577"/>
          <ac:spMkLst>
            <pc:docMk/>
            <pc:sldMk cId="2625634058" sldId="268"/>
            <ac:spMk id="5" creationId="{81F367BB-0287-491D-AC33-2D51CE9B1C7A}"/>
          </ac:spMkLst>
        </pc:spChg>
      </pc:sldChg>
      <pc:sldChg chg="addSp delSp modSp">
        <pc:chgData name="Dang, Minh (STL)" userId="S::minh.dang@daugherty.com::cf251a47-c3fb-4baa-bc54-e4652495ddc9" providerId="AD" clId="Web-{E67CA860-C4BE-1632-6496-E1B7E5E6281F}" dt="2022-02-17T21:18:38.068" v="1280" actId="14100"/>
        <pc:sldMkLst>
          <pc:docMk/>
          <pc:sldMk cId="1051481989" sldId="270"/>
        </pc:sldMkLst>
        <pc:spChg chg="add del mod">
          <ac:chgData name="Dang, Minh (STL)" userId="S::minh.dang@daugherty.com::cf251a47-c3fb-4baa-bc54-e4652495ddc9" providerId="AD" clId="Web-{E67CA860-C4BE-1632-6496-E1B7E5E6281F}" dt="2022-02-17T20:27:27.828" v="929"/>
          <ac:spMkLst>
            <pc:docMk/>
            <pc:sldMk cId="1051481989" sldId="270"/>
            <ac:spMk id="2" creationId="{A161C6FE-53B5-4500-B4ED-8951E34AF51F}"/>
          </ac:spMkLst>
        </pc:spChg>
        <pc:spChg chg="add mod">
          <ac:chgData name="Dang, Minh (STL)" userId="S::minh.dang@daugherty.com::cf251a47-c3fb-4baa-bc54-e4652495ddc9" providerId="AD" clId="Web-{E67CA860-C4BE-1632-6496-E1B7E5E6281F}" dt="2022-02-17T21:18:38.068" v="1280" actId="14100"/>
          <ac:spMkLst>
            <pc:docMk/>
            <pc:sldMk cId="1051481989" sldId="270"/>
            <ac:spMk id="4" creationId="{37087908-F12A-42AE-B7C9-7D3FC13A5B9C}"/>
          </ac:spMkLst>
        </pc:spChg>
        <pc:spChg chg="add">
          <ac:chgData name="Dang, Minh (STL)" userId="S::minh.dang@daugherty.com::cf251a47-c3fb-4baa-bc54-e4652495ddc9" providerId="AD" clId="Web-{E67CA860-C4BE-1632-6496-E1B7E5E6281F}" dt="2022-02-17T20:32:11.819" v="961"/>
          <ac:spMkLst>
            <pc:docMk/>
            <pc:sldMk cId="1051481989" sldId="270"/>
            <ac:spMk id="5" creationId="{BE71F696-C046-4528-8B0D-33E28F8363FC}"/>
          </ac:spMkLst>
        </pc:spChg>
        <pc:spChg chg="add">
          <ac:chgData name="Dang, Minh (STL)" userId="S::minh.dang@daugherty.com::cf251a47-c3fb-4baa-bc54-e4652495ddc9" providerId="AD" clId="Web-{E67CA860-C4BE-1632-6496-E1B7E5E6281F}" dt="2022-02-17T20:37:50.092" v="1274"/>
          <ac:spMkLst>
            <pc:docMk/>
            <pc:sldMk cId="1051481989" sldId="270"/>
            <ac:spMk id="6" creationId="{145A254C-9FB3-4292-8AA3-92BA546152B1}"/>
          </ac:spMkLst>
        </pc:spChg>
        <pc:spChg chg="add mod">
          <ac:chgData name="Dang, Minh (STL)" userId="S::minh.dang@daugherty.com::cf251a47-c3fb-4baa-bc54-e4652495ddc9" providerId="AD" clId="Web-{E67CA860-C4BE-1632-6496-E1B7E5E6281F}" dt="2022-02-17T20:37:59.280" v="1276" actId="20577"/>
          <ac:spMkLst>
            <pc:docMk/>
            <pc:sldMk cId="1051481989" sldId="270"/>
            <ac:spMk id="8" creationId="{A94D01F5-A121-40E5-9EE9-0A8D4ABD667C}"/>
          </ac:spMkLst>
        </pc:spChg>
      </pc:sldChg>
      <pc:sldChg chg="addSp delSp modSp add ord replId">
        <pc:chgData name="Dang, Minh (STL)" userId="S::minh.dang@daugherty.com::cf251a47-c3fb-4baa-bc54-e4652495ddc9" providerId="AD" clId="Web-{E67CA860-C4BE-1632-6496-E1B7E5E6281F}" dt="2022-02-17T22:06:13.808" v="1330" actId="20577"/>
        <pc:sldMkLst>
          <pc:docMk/>
          <pc:sldMk cId="4268085813" sldId="275"/>
        </pc:sldMkLst>
        <pc:spChg chg="add mod">
          <ac:chgData name="Dang, Minh (STL)" userId="S::minh.dang@daugherty.com::cf251a47-c3fb-4baa-bc54-e4652495ddc9" providerId="AD" clId="Web-{E67CA860-C4BE-1632-6496-E1B7E5E6281F}" dt="2022-02-17T20:32:52.367" v="985" actId="20577"/>
          <ac:spMkLst>
            <pc:docMk/>
            <pc:sldMk cId="4268085813" sldId="275"/>
            <ac:spMk id="2" creationId="{469FB158-784B-4EF7-99F3-6A348E7F33CE}"/>
          </ac:spMkLst>
        </pc:spChg>
        <pc:spChg chg="mod">
          <ac:chgData name="Dang, Minh (STL)" userId="S::minh.dang@daugherty.com::cf251a47-c3fb-4baa-bc54-e4652495ddc9" providerId="AD" clId="Web-{E67CA860-C4BE-1632-6496-E1B7E5E6281F}" dt="2022-02-17T22:06:13.808" v="1330" actId="20577"/>
          <ac:spMkLst>
            <pc:docMk/>
            <pc:sldMk cId="4268085813" sldId="275"/>
            <ac:spMk id="4" creationId="{37087908-F12A-42AE-B7C9-7D3FC13A5B9C}"/>
          </ac:spMkLst>
        </pc:spChg>
        <pc:spChg chg="del">
          <ac:chgData name="Dang, Minh (STL)" userId="S::minh.dang@daugherty.com::cf251a47-c3fb-4baa-bc54-e4652495ddc9" providerId="AD" clId="Web-{E67CA860-C4BE-1632-6496-E1B7E5E6281F}" dt="2022-02-17T21:19:45.132" v="1293"/>
          <ac:spMkLst>
            <pc:docMk/>
            <pc:sldMk cId="4268085813" sldId="275"/>
            <ac:spMk id="5" creationId="{BE71F696-C046-4528-8B0D-33E28F8363FC}"/>
          </ac:spMkLst>
        </pc:spChg>
        <pc:spChg chg="add mod">
          <ac:chgData name="Dang, Minh (STL)" userId="S::minh.dang@daugherty.com::cf251a47-c3fb-4baa-bc54-e4652495ddc9" providerId="AD" clId="Web-{E67CA860-C4BE-1632-6496-E1B7E5E6281F}" dt="2022-02-17T21:20:28.993" v="1329" actId="20577"/>
          <ac:spMkLst>
            <pc:docMk/>
            <pc:sldMk cId="4268085813" sldId="275"/>
            <ac:spMk id="7" creationId="{45A47379-67FB-44F6-835B-B86FC727EB18}"/>
          </ac:spMkLst>
        </pc:spChg>
      </pc:sldChg>
    </pc:docChg>
  </pc:docChgLst>
  <pc:docChgLst>
    <pc:chgData name="Dang, Minh (STL)" userId="S::minh.dang@daugherty.com::cf251a47-c3fb-4baa-bc54-e4652495ddc9" providerId="AD" clId="Web-{08ABAB79-4A9F-6D11-E9C0-0CA07ED40C49}"/>
    <pc:docChg chg="modSld sldOrd">
      <pc:chgData name="Dang, Minh (STL)" userId="S::minh.dang@daugherty.com::cf251a47-c3fb-4baa-bc54-e4652495ddc9" providerId="AD" clId="Web-{08ABAB79-4A9F-6D11-E9C0-0CA07ED40C49}" dt="2022-02-18T18:30:09.506" v="815"/>
      <pc:docMkLst>
        <pc:docMk/>
      </pc:docMkLst>
      <pc:sldChg chg="modNotes">
        <pc:chgData name="Dang, Minh (STL)" userId="S::minh.dang@daugherty.com::cf251a47-c3fb-4baa-bc54-e4652495ddc9" providerId="AD" clId="Web-{08ABAB79-4A9F-6D11-E9C0-0CA07ED40C49}" dt="2022-02-18T17:32:16.783" v="158"/>
        <pc:sldMkLst>
          <pc:docMk/>
          <pc:sldMk cId="2217265164" sldId="260"/>
        </pc:sldMkLst>
      </pc:sldChg>
      <pc:sldChg chg="modNotes">
        <pc:chgData name="Dang, Minh (STL)" userId="S::minh.dang@daugherty.com::cf251a47-c3fb-4baa-bc54-e4652495ddc9" providerId="AD" clId="Web-{08ABAB79-4A9F-6D11-E9C0-0CA07ED40C49}" dt="2022-02-18T18:30:09.506" v="815"/>
        <pc:sldMkLst>
          <pc:docMk/>
          <pc:sldMk cId="4108410331" sldId="261"/>
        </pc:sldMkLst>
      </pc:sldChg>
      <pc:sldChg chg="modSp">
        <pc:chgData name="Dang, Minh (STL)" userId="S::minh.dang@daugherty.com::cf251a47-c3fb-4baa-bc54-e4652495ddc9" providerId="AD" clId="Web-{08ABAB79-4A9F-6D11-E9C0-0CA07ED40C49}" dt="2022-02-18T17:52:47.946" v="575" actId="20577"/>
        <pc:sldMkLst>
          <pc:docMk/>
          <pc:sldMk cId="859491141" sldId="266"/>
        </pc:sldMkLst>
        <pc:spChg chg="mod">
          <ac:chgData name="Dang, Minh (STL)" userId="S::minh.dang@daugherty.com::cf251a47-c3fb-4baa-bc54-e4652495ddc9" providerId="AD" clId="Web-{08ABAB79-4A9F-6D11-E9C0-0CA07ED40C49}" dt="2022-02-18T17:52:47.946" v="575" actId="20577"/>
          <ac:spMkLst>
            <pc:docMk/>
            <pc:sldMk cId="859491141" sldId="266"/>
            <ac:spMk id="33" creationId="{137F14D7-B946-48F3-9225-961A02A3650F}"/>
          </ac:spMkLst>
        </pc:spChg>
      </pc:sldChg>
      <pc:sldChg chg="ord modNotes">
        <pc:chgData name="Dang, Minh (STL)" userId="S::minh.dang@daugherty.com::cf251a47-c3fb-4baa-bc54-e4652495ddc9" providerId="AD" clId="Web-{08ABAB79-4A9F-6D11-E9C0-0CA07ED40C49}" dt="2022-02-18T17:48:45.817" v="572"/>
        <pc:sldMkLst>
          <pc:docMk/>
          <pc:sldMk cId="1841015390" sldId="272"/>
        </pc:sldMkLst>
      </pc:sldChg>
      <pc:sldChg chg="modNotes">
        <pc:chgData name="Dang, Minh (STL)" userId="S::minh.dang@daugherty.com::cf251a47-c3fb-4baa-bc54-e4652495ddc9" providerId="AD" clId="Web-{08ABAB79-4A9F-6D11-E9C0-0CA07ED40C49}" dt="2022-02-18T18:24:44.609" v="760"/>
        <pc:sldMkLst>
          <pc:docMk/>
          <pc:sldMk cId="4268085813" sldId="275"/>
        </pc:sldMkLst>
      </pc:sldChg>
      <pc:sldChg chg="modSp">
        <pc:chgData name="Dang, Minh (STL)" userId="S::minh.dang@daugherty.com::cf251a47-c3fb-4baa-bc54-e4652495ddc9" providerId="AD" clId="Web-{08ABAB79-4A9F-6D11-E9C0-0CA07ED40C49}" dt="2022-02-18T17:35:01.942" v="421" actId="14100"/>
        <pc:sldMkLst>
          <pc:docMk/>
          <pc:sldMk cId="4196244309" sldId="276"/>
        </pc:sldMkLst>
        <pc:spChg chg="mod">
          <ac:chgData name="Dang, Minh (STL)" userId="S::minh.dang@daugherty.com::cf251a47-c3fb-4baa-bc54-e4652495ddc9" providerId="AD" clId="Web-{08ABAB79-4A9F-6D11-E9C0-0CA07ED40C49}" dt="2022-02-18T17:35:01.942" v="421" actId="14100"/>
          <ac:spMkLst>
            <pc:docMk/>
            <pc:sldMk cId="4196244309" sldId="276"/>
            <ac:spMk id="5" creationId="{F6936731-5E4B-429D-8FDB-22CAB01D57E2}"/>
          </ac:spMkLst>
        </pc:spChg>
      </pc:sldChg>
      <pc:sldChg chg="modNotes">
        <pc:chgData name="Dang, Minh (STL)" userId="S::minh.dang@daugherty.com::cf251a47-c3fb-4baa-bc54-e4652495ddc9" providerId="AD" clId="Web-{08ABAB79-4A9F-6D11-E9C0-0CA07ED40C49}" dt="2022-02-18T17:33:41.582" v="277"/>
        <pc:sldMkLst>
          <pc:docMk/>
          <pc:sldMk cId="3875081311" sldId="277"/>
        </pc:sldMkLst>
      </pc:sldChg>
      <pc:sldChg chg="modSp">
        <pc:chgData name="Dang, Minh (STL)" userId="S::minh.dang@daugherty.com::cf251a47-c3fb-4baa-bc54-e4652495ddc9" providerId="AD" clId="Web-{08ABAB79-4A9F-6D11-E9C0-0CA07ED40C49}" dt="2022-02-18T17:55:14.340" v="578" actId="1076"/>
        <pc:sldMkLst>
          <pc:docMk/>
          <pc:sldMk cId="681005231" sldId="282"/>
        </pc:sldMkLst>
        <pc:picChg chg="mod">
          <ac:chgData name="Dang, Minh (STL)" userId="S::minh.dang@daugherty.com::cf251a47-c3fb-4baa-bc54-e4652495ddc9" providerId="AD" clId="Web-{08ABAB79-4A9F-6D11-E9C0-0CA07ED40C49}" dt="2022-02-18T17:55:14.340" v="578" actId="1076"/>
          <ac:picMkLst>
            <pc:docMk/>
            <pc:sldMk cId="681005231" sldId="282"/>
            <ac:picMk id="9" creationId="{CE193021-7862-41FB-B203-B45A0F490A39}"/>
          </ac:picMkLst>
        </pc:picChg>
      </pc:sldChg>
    </pc:docChg>
  </pc:docChgLst>
  <pc:docChgLst>
    <pc:chgData name="Dang, Minh (STL)" userId="S::minh.dang@daugherty.com::cf251a47-c3fb-4baa-bc54-e4652495ddc9" providerId="AD" clId="Web-{9F63C407-7B56-3D7A-2F70-2FAE8D659872}"/>
    <pc:docChg chg="addSld delSld modSld">
      <pc:chgData name="Dang, Minh (STL)" userId="S::minh.dang@daugherty.com::cf251a47-c3fb-4baa-bc54-e4652495ddc9" providerId="AD" clId="Web-{9F63C407-7B56-3D7A-2F70-2FAE8D659872}" dt="2022-02-18T16:47:02.762" v="136"/>
      <pc:docMkLst>
        <pc:docMk/>
      </pc:docMkLst>
      <pc:sldChg chg="modSp modNotes">
        <pc:chgData name="Dang, Minh (STL)" userId="S::minh.dang@daugherty.com::cf251a47-c3fb-4baa-bc54-e4652495ddc9" providerId="AD" clId="Web-{9F63C407-7B56-3D7A-2F70-2FAE8D659872}" dt="2022-02-18T16:47:02.762" v="136"/>
        <pc:sldMkLst>
          <pc:docMk/>
          <pc:sldMk cId="2217265164" sldId="260"/>
        </pc:sldMkLst>
        <pc:spChg chg="mod">
          <ac:chgData name="Dang, Minh (STL)" userId="S::minh.dang@daugherty.com::cf251a47-c3fb-4baa-bc54-e4652495ddc9" providerId="AD" clId="Web-{9F63C407-7B56-3D7A-2F70-2FAE8D659872}" dt="2022-02-18T15:53:01.344" v="30" actId="20577"/>
          <ac:spMkLst>
            <pc:docMk/>
            <pc:sldMk cId="2217265164" sldId="260"/>
            <ac:spMk id="2" creationId="{68D5E3A0-742C-4D65-A479-EB93C70061B2}"/>
          </ac:spMkLst>
        </pc:spChg>
        <pc:spChg chg="mod">
          <ac:chgData name="Dang, Minh (STL)" userId="S::minh.dang@daugherty.com::cf251a47-c3fb-4baa-bc54-e4652495ddc9" providerId="AD" clId="Web-{9F63C407-7B56-3D7A-2F70-2FAE8D659872}" dt="2022-02-18T15:53:12.501" v="36" actId="20577"/>
          <ac:spMkLst>
            <pc:docMk/>
            <pc:sldMk cId="2217265164" sldId="260"/>
            <ac:spMk id="4" creationId="{9528A7FB-759E-4672-8A18-783DDFAF3EB0}"/>
          </ac:spMkLst>
        </pc:spChg>
      </pc:sldChg>
      <pc:sldChg chg="modNotes">
        <pc:chgData name="Dang, Minh (STL)" userId="S::minh.dang@daugherty.com::cf251a47-c3fb-4baa-bc54-e4652495ddc9" providerId="AD" clId="Web-{9F63C407-7B56-3D7A-2F70-2FAE8D659872}" dt="2022-02-18T16:36:52.531" v="134"/>
        <pc:sldMkLst>
          <pc:docMk/>
          <pc:sldMk cId="1841015390" sldId="272"/>
        </pc:sldMkLst>
      </pc:sldChg>
      <pc:sldChg chg="modSp">
        <pc:chgData name="Dang, Minh (STL)" userId="S::minh.dang@daugherty.com::cf251a47-c3fb-4baa-bc54-e4652495ddc9" providerId="AD" clId="Web-{9F63C407-7B56-3D7A-2F70-2FAE8D659872}" dt="2022-02-18T15:58:17.929" v="43" actId="20577"/>
        <pc:sldMkLst>
          <pc:docMk/>
          <pc:sldMk cId="4268085813" sldId="275"/>
        </pc:sldMkLst>
        <pc:spChg chg="mod">
          <ac:chgData name="Dang, Minh (STL)" userId="S::minh.dang@daugherty.com::cf251a47-c3fb-4baa-bc54-e4652495ddc9" providerId="AD" clId="Web-{9F63C407-7B56-3D7A-2F70-2FAE8D659872}" dt="2022-02-18T15:58:17.929" v="43" actId="20577"/>
          <ac:spMkLst>
            <pc:docMk/>
            <pc:sldMk cId="4268085813" sldId="275"/>
            <ac:spMk id="7" creationId="{45A47379-67FB-44F6-835B-B86FC727EB18}"/>
          </ac:spMkLst>
        </pc:spChg>
      </pc:sldChg>
      <pc:sldChg chg="new del">
        <pc:chgData name="Dang, Minh (STL)" userId="S::minh.dang@daugherty.com::cf251a47-c3fb-4baa-bc54-e4652495ddc9" providerId="AD" clId="Web-{9F63C407-7B56-3D7A-2F70-2FAE8D659872}" dt="2022-02-18T15:41:44.451" v="1"/>
        <pc:sldMkLst>
          <pc:docMk/>
          <pc:sldMk cId="1588284439" sldId="279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27137" cy="464424"/>
          </a:xfrm>
          <a:prstGeom prst="rect">
            <a:avLst/>
          </a:prstGeom>
        </p:spPr>
        <p:txBody>
          <a:bodyPr vert="horz" lIns="75667" tIns="37833" rIns="75667" bIns="37833" rtlCol="0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56348" y="0"/>
            <a:ext cx="3027137" cy="464424"/>
          </a:xfrm>
          <a:prstGeom prst="rect">
            <a:avLst/>
          </a:prstGeom>
        </p:spPr>
        <p:txBody>
          <a:bodyPr vert="horz" lIns="75667" tIns="37833" rIns="75667" bIns="37833" rtlCol="0"/>
          <a:lstStyle>
            <a:lvl1pPr algn="r">
              <a:defRPr sz="1000"/>
            </a:lvl1pPr>
          </a:lstStyle>
          <a:p>
            <a:fld id="{5E87210E-77D6-8947-A16B-D067175CB260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18082"/>
            <a:ext cx="3027137" cy="464424"/>
          </a:xfrm>
          <a:prstGeom prst="rect">
            <a:avLst/>
          </a:prstGeom>
        </p:spPr>
        <p:txBody>
          <a:bodyPr vert="horz" lIns="75667" tIns="37833" rIns="75667" bIns="37833" rtlCol="0" anchor="b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56348" y="8818082"/>
            <a:ext cx="3027137" cy="464424"/>
          </a:xfrm>
          <a:prstGeom prst="rect">
            <a:avLst/>
          </a:prstGeom>
        </p:spPr>
        <p:txBody>
          <a:bodyPr vert="horz" lIns="75667" tIns="37833" rIns="75667" bIns="37833" rtlCol="0" anchor="b"/>
          <a:lstStyle>
            <a:lvl1pPr algn="r">
              <a:defRPr sz="1000"/>
            </a:lvl1pPr>
          </a:lstStyle>
          <a:p>
            <a:fld id="{B01E6695-7D64-4548-8A67-4EA531696C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79634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26833" cy="465797"/>
          </a:xfrm>
          <a:prstGeom prst="rect">
            <a:avLst/>
          </a:prstGeom>
        </p:spPr>
        <p:txBody>
          <a:bodyPr vert="horz" lIns="79987" tIns="39994" rIns="79987" bIns="39994" rtlCol="0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56550" y="1"/>
            <a:ext cx="3026833" cy="465797"/>
          </a:xfrm>
          <a:prstGeom prst="rect">
            <a:avLst/>
          </a:prstGeom>
        </p:spPr>
        <p:txBody>
          <a:bodyPr vert="horz" lIns="79987" tIns="39994" rIns="79987" bIns="39994" rtlCol="0"/>
          <a:lstStyle>
            <a:lvl1pPr algn="r">
              <a:defRPr sz="1100"/>
            </a:lvl1pPr>
          </a:lstStyle>
          <a:p>
            <a:fld id="{40721ECD-1ECC-4FEF-BE9F-5FC91DC4732E}" type="datetimeFigureOut">
              <a:rPr lang="en-US" smtClean="0"/>
              <a:t>2/18/2022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04938" y="1160463"/>
            <a:ext cx="4175125" cy="31321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79987" tIns="39994" rIns="79987" bIns="3999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8500" y="4467781"/>
            <a:ext cx="5588000" cy="3655457"/>
          </a:xfrm>
          <a:prstGeom prst="rect">
            <a:avLst/>
          </a:prstGeom>
        </p:spPr>
        <p:txBody>
          <a:bodyPr vert="horz" lIns="79987" tIns="39994" rIns="79987" bIns="3999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17904"/>
            <a:ext cx="3026833" cy="465796"/>
          </a:xfrm>
          <a:prstGeom prst="rect">
            <a:avLst/>
          </a:prstGeom>
        </p:spPr>
        <p:txBody>
          <a:bodyPr vert="horz" lIns="79987" tIns="39994" rIns="79987" bIns="39994" rtlCol="0" anchor="b"/>
          <a:lstStyle>
            <a:lvl1pPr algn="l">
              <a:defRPr sz="11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56550" y="8817904"/>
            <a:ext cx="3026833" cy="465796"/>
          </a:xfrm>
          <a:prstGeom prst="rect">
            <a:avLst/>
          </a:prstGeom>
        </p:spPr>
        <p:txBody>
          <a:bodyPr vert="horz" lIns="79987" tIns="39994" rIns="79987" bIns="39994" rtlCol="0" anchor="b"/>
          <a:lstStyle>
            <a:lvl1pPr algn="r">
              <a:defRPr sz="1100"/>
            </a:lvl1pPr>
          </a:lstStyle>
          <a:p>
            <a:fld id="{995E45E9-8884-4478-B0F3-E9C00EEB25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566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Board games- what are they? I really hope this isn’t anything new but in case it is- its typically a game that is played on a board. Players can be represented by pieces/objects.</a:t>
            </a:r>
          </a:p>
          <a:p>
            <a:r>
              <a:rPr lang="en-US"/>
              <a:t>For thousands of years, Board games have been a source of entertainment amongst small to larger groups of people. It strengthens relationships by forcing cooperation amongst team members and other players in the community.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491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Go is an </a:t>
            </a:r>
            <a:r>
              <a:rPr lang="en-US"/>
              <a:t>Abstract surrounding</a:t>
            </a:r>
            <a:r>
              <a:rPr lang="en-US">
                <a:cs typeface="Calibri"/>
              </a:rPr>
              <a:t> game from ancient China</a:t>
            </a:r>
          </a:p>
          <a:p>
            <a:r>
              <a:rPr lang="en-US">
                <a:cs typeface="Calibri"/>
              </a:rPr>
              <a:t>Considered one of the oldest board games still played today alongside backgammon</a:t>
            </a:r>
          </a:p>
          <a:p>
            <a:r>
              <a:rPr lang="en-US">
                <a:cs typeface="Calibri"/>
              </a:rPr>
              <a:t>Both are still very popular with tournaments all around the world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378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Top rated strategic games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102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8415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698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540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3781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151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Data Definition Language</a:t>
            </a:r>
            <a:r>
              <a:rPr lang="en-US"/>
              <a:t> (DDL) is a subset of SQL. It is a language for describing data and its relationships in a database.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Using the psycopg2 library, we were able to form a client connection to the </a:t>
            </a:r>
            <a:r>
              <a:rPr lang="en-US" err="1">
                <a:cs typeface="Calibri"/>
              </a:rPr>
              <a:t>postgres</a:t>
            </a:r>
            <a:r>
              <a:rPr lang="en-US">
                <a:cs typeface="Calibri"/>
              </a:rPr>
              <a:t> database through </a:t>
            </a:r>
            <a:r>
              <a:rPr lang="en-US" err="1">
                <a:cs typeface="Calibri"/>
              </a:rPr>
              <a:t>jupyter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We had provide the parameters for hostname, database name, user, and password.</a:t>
            </a:r>
          </a:p>
          <a:p>
            <a:r>
              <a:rPr lang="en-US">
                <a:cs typeface="Calibri"/>
              </a:rPr>
              <a:t>Beforehand in </a:t>
            </a:r>
            <a:r>
              <a:rPr lang="en-US" err="1">
                <a:cs typeface="Calibri"/>
              </a:rPr>
              <a:t>pgadmin</a:t>
            </a:r>
            <a:r>
              <a:rPr lang="en-US">
                <a:cs typeface="Calibri"/>
              </a:rPr>
              <a:t> we had to set up a database name and the owner and password.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A cursor is then initiated to process and execute commands in the database such as creating, deleting, and retrieving data.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We used DDL to form the </a:t>
            </a:r>
            <a:r>
              <a:rPr lang="en-US" err="1">
                <a:cs typeface="Calibri"/>
              </a:rPr>
              <a:t>games_flat</a:t>
            </a:r>
            <a:r>
              <a:rPr lang="en-US">
                <a:cs typeface="Calibri"/>
              </a:rPr>
              <a:t> table with </a:t>
            </a:r>
            <a:r>
              <a:rPr lang="en-US" err="1">
                <a:cs typeface="Calibri"/>
              </a:rPr>
              <a:t>bggid</a:t>
            </a:r>
            <a:r>
              <a:rPr lang="en-US">
                <a:cs typeface="Calibri"/>
              </a:rPr>
              <a:t> as primary key along with several other columns such as name, yea rpublished, category, manufacturing playing time and more</a:t>
            </a: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770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From there Other tables were made for the actual data as the </a:t>
            </a:r>
            <a:r>
              <a:rPr lang="en-US" err="1">
                <a:cs typeface="Calibri"/>
              </a:rPr>
              <a:t>games_flat</a:t>
            </a:r>
            <a:r>
              <a:rPr lang="en-US">
                <a:cs typeface="Calibri"/>
              </a:rPr>
              <a:t> table was just a tester for the database. </a:t>
            </a:r>
            <a:endParaRPr lang="en-US"/>
          </a:p>
          <a:p>
            <a:r>
              <a:rPr lang="en-US">
                <a:cs typeface="Calibri"/>
              </a:rPr>
              <a:t>It can be removed but for a POC it was included to show the database connection was working properly.</a:t>
            </a:r>
            <a:endParaRPr lang="en-US"/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The new main table  (games) was then created and well as the sub-tables.</a:t>
            </a:r>
          </a:p>
          <a:p>
            <a:r>
              <a:rPr lang="en-US">
                <a:cs typeface="Calibri"/>
              </a:rPr>
              <a:t>All contained </a:t>
            </a:r>
            <a:r>
              <a:rPr lang="en-US" err="1">
                <a:cs typeface="Calibri"/>
              </a:rPr>
              <a:t>bggid</a:t>
            </a:r>
            <a:r>
              <a:rPr lang="en-US">
                <a:cs typeface="Calibri"/>
              </a:rPr>
              <a:t> as the primary key in order to link all the tables together back to the main games table.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071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Here are the steps we took in order to connect the notebook, </a:t>
            </a:r>
            <a:r>
              <a:rPr lang="en-US" err="1">
                <a:cs typeface="Calibri"/>
              </a:rPr>
              <a:t>dataframes</a:t>
            </a:r>
            <a:r>
              <a:rPr lang="en-US">
                <a:cs typeface="Calibri"/>
              </a:rPr>
              <a:t>, and the database together.</a:t>
            </a:r>
            <a:endParaRPr lang="en-US"/>
          </a:p>
          <a:p>
            <a:endParaRPr lang="en-US"/>
          </a:p>
          <a:p>
            <a:r>
              <a:rPr lang="en-US"/>
              <a:t>Some issues:</a:t>
            </a:r>
            <a:endParaRPr lang="en-US">
              <a:cs typeface="Calibri"/>
            </a:endParaRPr>
          </a:p>
          <a:p>
            <a:r>
              <a:rPr lang="en-US"/>
              <a:t>Tried to export the </a:t>
            </a:r>
            <a:r>
              <a:rPr lang="en-US" err="1"/>
              <a:t>kaggle</a:t>
            </a:r>
            <a:r>
              <a:rPr lang="en-US"/>
              <a:t> csv directly to the database – 48 columns!</a:t>
            </a:r>
            <a:endParaRPr lang="en-US">
              <a:cs typeface="Calibri"/>
            </a:endParaRPr>
          </a:p>
          <a:p>
            <a:r>
              <a:rPr lang="en-US"/>
              <a:t>Errors when doing this.</a:t>
            </a:r>
            <a:endParaRPr lang="en-US">
              <a:cs typeface="Calibri"/>
            </a:endParaRPr>
          </a:p>
          <a:p>
            <a:r>
              <a:rPr lang="en-US"/>
              <a:t>Had to pinpoint what was the issue.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Tried some methods such as converting the </a:t>
            </a:r>
            <a:r>
              <a:rPr lang="en-US" err="1">
                <a:cs typeface="Calibri"/>
              </a:rPr>
              <a:t>dataframe</a:t>
            </a:r>
            <a:r>
              <a:rPr lang="en-US">
                <a:cs typeface="Calibri"/>
              </a:rPr>
              <a:t> to a csv – other issues </a:t>
            </a:r>
            <a:r>
              <a:rPr lang="en-US" err="1">
                <a:cs typeface="Calibri"/>
              </a:rPr>
              <a:t>arrised</a:t>
            </a:r>
            <a:r>
              <a:rPr lang="en-US">
                <a:cs typeface="Calibri"/>
              </a:rPr>
              <a:t> such as accented characters being encoded wrong</a:t>
            </a:r>
          </a:p>
          <a:p>
            <a:r>
              <a:rPr lang="en-US">
                <a:cs typeface="Calibri"/>
              </a:rPr>
              <a:t>Unable to export past 5000 rows, .head, .tail</a:t>
            </a:r>
          </a:p>
          <a:p>
            <a:r>
              <a:rPr lang="en-US">
                <a:cs typeface="Calibri"/>
              </a:rPr>
              <a:t>Difficult to pinpoint the issues but had a hunch it was the categories section as some games had more than one category or the names section where some games had command, colons, </a:t>
            </a:r>
            <a:r>
              <a:rPr lang="en-US" err="1">
                <a:cs typeface="Calibri"/>
              </a:rPr>
              <a:t>etc</a:t>
            </a:r>
            <a:r>
              <a:rPr lang="en-US">
                <a:cs typeface="Calibri"/>
              </a:rPr>
              <a:t> in their names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"So lets talk about some of the functions used to do this"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0324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Define the </a:t>
            </a:r>
            <a:r>
              <a:rPr lang="en-US" err="1">
                <a:cs typeface="Calibri"/>
              </a:rPr>
              <a:t>execute_values</a:t>
            </a:r>
            <a:r>
              <a:rPr lang="en-US">
                <a:cs typeface="Calibri"/>
              </a:rPr>
              <a:t> function</a:t>
            </a:r>
          </a:p>
          <a:p>
            <a:r>
              <a:rPr lang="en-US">
                <a:cs typeface="Calibri"/>
              </a:rPr>
              <a:t>Export the </a:t>
            </a:r>
            <a:r>
              <a:rPr lang="en-US" err="1">
                <a:cs typeface="Calibri"/>
              </a:rPr>
              <a:t>dataframe</a:t>
            </a:r>
            <a:r>
              <a:rPr lang="en-US">
                <a:cs typeface="Calibri"/>
              </a:rPr>
              <a:t> from </a:t>
            </a:r>
            <a:r>
              <a:rPr lang="en-US" err="1">
                <a:cs typeface="Calibri"/>
              </a:rPr>
              <a:t>jupiter</a:t>
            </a:r>
            <a:r>
              <a:rPr lang="en-US">
                <a:cs typeface="Calibri"/>
              </a:rPr>
              <a:t> into the </a:t>
            </a:r>
            <a:r>
              <a:rPr lang="en-US" err="1">
                <a:cs typeface="Calibri"/>
              </a:rPr>
              <a:t>postgres</a:t>
            </a:r>
            <a:r>
              <a:rPr lang="en-US">
                <a:cs typeface="Calibri"/>
              </a:rPr>
              <a:t> database tables</a:t>
            </a:r>
          </a:p>
          <a:p>
            <a:r>
              <a:rPr lang="en-US">
                <a:cs typeface="Calibri"/>
              </a:rPr>
              <a:t>Params are the connection, </a:t>
            </a:r>
            <a:r>
              <a:rPr lang="en-US" err="1">
                <a:cs typeface="Calibri"/>
              </a:rPr>
              <a:t>dataframe</a:t>
            </a:r>
            <a:r>
              <a:rPr lang="en-US">
                <a:cs typeface="Calibri"/>
              </a:rPr>
              <a:t>, and the table</a:t>
            </a:r>
          </a:p>
          <a:p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Put the </a:t>
            </a:r>
            <a:r>
              <a:rPr lang="en-US" err="1">
                <a:cs typeface="Calibri"/>
              </a:rPr>
              <a:t>dataframe</a:t>
            </a:r>
            <a:r>
              <a:rPr lang="en-US">
                <a:cs typeface="Calibri"/>
              </a:rPr>
              <a:t> into a tuple by converting type </a:t>
            </a:r>
            <a:r>
              <a:rPr lang="en-US" err="1">
                <a:cs typeface="Calibri"/>
              </a:rPr>
              <a:t>to_numpy</a:t>
            </a:r>
            <a:r>
              <a:rPr lang="en-US">
                <a:cs typeface="Calibri"/>
              </a:rPr>
              <a:t>() tuple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7680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Instead of </a:t>
            </a:r>
            <a:r>
              <a:rPr lang="en-US" err="1">
                <a:cs typeface="Calibri"/>
              </a:rPr>
              <a:t>curr.execute</a:t>
            </a:r>
            <a:r>
              <a:rPr lang="en-US">
                <a:cs typeface="Calibri"/>
              </a:rPr>
              <a:t>() displaying as tuples we wanted a different visual to recognize our data went through. Almost like re-encoding our data back to use.</a:t>
            </a:r>
          </a:p>
          <a:p>
            <a:r>
              <a:rPr lang="en-US">
                <a:cs typeface="Calibri"/>
              </a:rPr>
              <a:t>So we used a </a:t>
            </a:r>
            <a:r>
              <a:rPr lang="en-US" err="1">
                <a:cs typeface="Calibri"/>
              </a:rPr>
              <a:t>pd.read_sql</a:t>
            </a:r>
            <a:r>
              <a:rPr lang="en-US">
                <a:cs typeface="Calibri"/>
              </a:rPr>
              <a:t>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70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These are some of the oldest games in our dataset. </a:t>
            </a:r>
          </a:p>
          <a:p>
            <a:r>
              <a:rPr lang="en-US">
                <a:cs typeface="Calibri"/>
              </a:rPr>
              <a:t>Some go as far back as 3500 BCE.</a:t>
            </a:r>
          </a:p>
          <a:p>
            <a:r>
              <a:rPr lang="en-US">
                <a:cs typeface="Calibri"/>
              </a:rPr>
              <a:t>Some of the oldest games are the go, the royal game of </a:t>
            </a:r>
            <a:r>
              <a:rPr lang="en-US" err="1">
                <a:cs typeface="Calibri"/>
              </a:rPr>
              <a:t>ur</a:t>
            </a:r>
            <a:r>
              <a:rPr lang="en-US">
                <a:cs typeface="Calibri"/>
              </a:rPr>
              <a:t>, backgammon and senet.</a:t>
            </a:r>
          </a:p>
          <a:p>
            <a:r>
              <a:rPr lang="en-US">
                <a:cs typeface="Calibri"/>
              </a:rPr>
              <a:t>These games come from all around the world.</a:t>
            </a:r>
          </a:p>
          <a:p>
            <a:r>
              <a:rPr lang="en-US">
                <a:cs typeface="Calibri"/>
              </a:rPr>
              <a:t>Go is from Ancient China, Royal Game of Ur is from Ancient Mesopotamia (modern day </a:t>
            </a:r>
            <a:r>
              <a:rPr lang="en-US" err="1">
                <a:cs typeface="Calibri"/>
              </a:rPr>
              <a:t>iran</a:t>
            </a:r>
            <a:r>
              <a:rPr lang="en-US">
                <a:cs typeface="Calibri"/>
              </a:rPr>
              <a:t>/</a:t>
            </a:r>
            <a:r>
              <a:rPr lang="en-US" err="1">
                <a:cs typeface="Calibri"/>
              </a:rPr>
              <a:t>iraq</a:t>
            </a:r>
            <a:r>
              <a:rPr lang="en-US">
                <a:cs typeface="Calibri"/>
              </a:rPr>
              <a:t>), Backgammon from Persia, and Senet from Egypt.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2715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cs typeface="Calibri"/>
              </a:rPr>
              <a:t>Ancient Egyptian board game.</a:t>
            </a:r>
          </a:p>
          <a:p>
            <a:r>
              <a:rPr lang="en-US"/>
              <a:t>An ancient Egyptian racing game described as a metaphor for the afterlife.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Rules still mostly undiscovered but there are some theories about how the game went from hieroglyphics.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E45E9-8884-4478-B0F3-E9C00EEB256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37840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ugherty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4344223"/>
            <a:ext cx="9144000" cy="252224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54026" y="6227233"/>
            <a:ext cx="4705350" cy="376764"/>
          </a:xfrm>
        </p:spPr>
        <p:txBody>
          <a:bodyPr tIns="91440" bIns="91440" anchor="b" anchorCtr="0">
            <a:normAutofit/>
          </a:bodyPr>
          <a:lstStyle>
            <a:lvl1pPr marL="0" indent="0">
              <a:buNone/>
              <a:defRPr sz="2000" baseline="0">
                <a:solidFill>
                  <a:srgbClr val="B5D084"/>
                </a:solidFill>
                <a:latin typeface="Century Gothic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6" y="5061947"/>
            <a:ext cx="4705350" cy="1159934"/>
          </a:xfrm>
        </p:spPr>
        <p:txBody>
          <a:bodyPr tIns="91440" bIns="91440" anchor="b" anchorCtr="0"/>
          <a:lstStyle>
            <a:lvl1pPr marL="0" indent="0">
              <a:buNone/>
              <a:defRPr sz="2800" baseline="0">
                <a:solidFill>
                  <a:schemeClr val="bg1"/>
                </a:solidFill>
                <a:latin typeface="Century Gothic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/>
              <a:t>Title of Presentation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3271837" y="2380892"/>
            <a:ext cx="2679665" cy="830954"/>
            <a:chOff x="1942575" y="653507"/>
            <a:chExt cx="5283200" cy="1638300"/>
          </a:xfrm>
        </p:grpSpPr>
        <p:sp>
          <p:nvSpPr>
            <p:cNvPr id="11" name="Freeform 10"/>
            <p:cNvSpPr>
              <a:spLocks noEditPoints="1"/>
            </p:cNvSpPr>
            <p:nvPr userDrawn="1"/>
          </p:nvSpPr>
          <p:spPr bwMode="auto">
            <a:xfrm>
              <a:off x="1942575" y="653507"/>
              <a:ext cx="5283200" cy="1016000"/>
            </a:xfrm>
            <a:custGeom>
              <a:avLst/>
              <a:gdLst>
                <a:gd name="T0" fmla="*/ 376 w 3328"/>
                <a:gd name="T1" fmla="*/ 402 h 640"/>
                <a:gd name="T2" fmla="*/ 390 w 3328"/>
                <a:gd name="T3" fmla="*/ 128 h 640"/>
                <a:gd name="T4" fmla="*/ 0 w 3328"/>
                <a:gd name="T5" fmla="*/ 0 h 640"/>
                <a:gd name="T6" fmla="*/ 268 w 3328"/>
                <a:gd name="T7" fmla="*/ 112 h 640"/>
                <a:gd name="T8" fmla="*/ 312 w 3328"/>
                <a:gd name="T9" fmla="*/ 290 h 640"/>
                <a:gd name="T10" fmla="*/ 202 w 3328"/>
                <a:gd name="T11" fmla="*/ 428 h 640"/>
                <a:gd name="T12" fmla="*/ 787 w 3328"/>
                <a:gd name="T13" fmla="*/ 170 h 640"/>
                <a:gd name="T14" fmla="*/ 587 w 3328"/>
                <a:gd name="T15" fmla="*/ 132 h 640"/>
                <a:gd name="T16" fmla="*/ 557 w 3328"/>
                <a:gd name="T17" fmla="*/ 242 h 640"/>
                <a:gd name="T18" fmla="*/ 693 w 3328"/>
                <a:gd name="T19" fmla="*/ 192 h 640"/>
                <a:gd name="T20" fmla="*/ 603 w 3328"/>
                <a:gd name="T21" fmla="*/ 278 h 640"/>
                <a:gd name="T22" fmla="*/ 473 w 3328"/>
                <a:gd name="T23" fmla="*/ 398 h 640"/>
                <a:gd name="T24" fmla="*/ 597 w 3328"/>
                <a:gd name="T25" fmla="*/ 514 h 640"/>
                <a:gd name="T26" fmla="*/ 723 w 3328"/>
                <a:gd name="T27" fmla="*/ 430 h 640"/>
                <a:gd name="T28" fmla="*/ 721 w 3328"/>
                <a:gd name="T29" fmla="*/ 372 h 640"/>
                <a:gd name="T30" fmla="*/ 577 w 3328"/>
                <a:gd name="T31" fmla="*/ 436 h 640"/>
                <a:gd name="T32" fmla="*/ 591 w 3328"/>
                <a:gd name="T33" fmla="*/ 340 h 640"/>
                <a:gd name="T34" fmla="*/ 1125 w 3328"/>
                <a:gd name="T35" fmla="*/ 312 h 640"/>
                <a:gd name="T36" fmla="*/ 1053 w 3328"/>
                <a:gd name="T37" fmla="*/ 440 h 640"/>
                <a:gd name="T38" fmla="*/ 903 w 3328"/>
                <a:gd name="T39" fmla="*/ 132 h 640"/>
                <a:gd name="T40" fmla="*/ 1013 w 3328"/>
                <a:gd name="T41" fmla="*/ 514 h 640"/>
                <a:gd name="T42" fmla="*/ 1209 w 3328"/>
                <a:gd name="T43" fmla="*/ 132 h 640"/>
                <a:gd name="T44" fmla="*/ 1492 w 3328"/>
                <a:gd name="T45" fmla="*/ 126 h 640"/>
                <a:gd name="T46" fmla="*/ 1310 w 3328"/>
                <a:gd name="T47" fmla="*/ 202 h 640"/>
                <a:gd name="T48" fmla="*/ 1356 w 3328"/>
                <a:gd name="T49" fmla="*/ 324 h 640"/>
                <a:gd name="T50" fmla="*/ 1304 w 3328"/>
                <a:gd name="T51" fmla="*/ 432 h 640"/>
                <a:gd name="T52" fmla="*/ 1276 w 3328"/>
                <a:gd name="T53" fmla="*/ 540 h 640"/>
                <a:gd name="T54" fmla="*/ 1416 w 3328"/>
                <a:gd name="T55" fmla="*/ 640 h 640"/>
                <a:gd name="T56" fmla="*/ 1632 w 3328"/>
                <a:gd name="T57" fmla="*/ 580 h 640"/>
                <a:gd name="T58" fmla="*/ 1580 w 3328"/>
                <a:gd name="T59" fmla="*/ 422 h 640"/>
                <a:gd name="T60" fmla="*/ 1368 w 3328"/>
                <a:gd name="T61" fmla="*/ 378 h 640"/>
                <a:gd name="T62" fmla="*/ 1526 w 3328"/>
                <a:gd name="T63" fmla="*/ 344 h 640"/>
                <a:gd name="T64" fmla="*/ 1616 w 3328"/>
                <a:gd name="T65" fmla="*/ 236 h 640"/>
                <a:gd name="T66" fmla="*/ 1598 w 3328"/>
                <a:gd name="T67" fmla="*/ 128 h 640"/>
                <a:gd name="T68" fmla="*/ 1500 w 3328"/>
                <a:gd name="T69" fmla="*/ 292 h 640"/>
                <a:gd name="T70" fmla="*/ 1392 w 3328"/>
                <a:gd name="T71" fmla="*/ 240 h 640"/>
                <a:gd name="T72" fmla="*/ 1490 w 3328"/>
                <a:gd name="T73" fmla="*/ 182 h 640"/>
                <a:gd name="T74" fmla="*/ 1518 w 3328"/>
                <a:gd name="T75" fmla="*/ 496 h 640"/>
                <a:gd name="T76" fmla="*/ 1558 w 3328"/>
                <a:gd name="T77" fmla="*/ 562 h 640"/>
                <a:gd name="T78" fmla="*/ 1358 w 3328"/>
                <a:gd name="T79" fmla="*/ 546 h 640"/>
                <a:gd name="T80" fmla="*/ 2018 w 3328"/>
                <a:gd name="T81" fmla="*/ 250 h 640"/>
                <a:gd name="T82" fmla="*/ 1942 w 3328"/>
                <a:gd name="T83" fmla="*/ 122 h 640"/>
                <a:gd name="T84" fmla="*/ 1792 w 3328"/>
                <a:gd name="T85" fmla="*/ 0 h 640"/>
                <a:gd name="T86" fmla="*/ 1858 w 3328"/>
                <a:gd name="T87" fmla="*/ 192 h 640"/>
                <a:gd name="T88" fmla="*/ 2018 w 3328"/>
                <a:gd name="T89" fmla="*/ 506 h 640"/>
                <a:gd name="T90" fmla="*/ 2185 w 3328"/>
                <a:gd name="T91" fmla="*/ 330 h 640"/>
                <a:gd name="T92" fmla="*/ 2397 w 3328"/>
                <a:gd name="T93" fmla="*/ 176 h 640"/>
                <a:gd name="T94" fmla="*/ 2217 w 3328"/>
                <a:gd name="T95" fmla="*/ 132 h 640"/>
                <a:gd name="T96" fmla="*/ 2097 w 3328"/>
                <a:gd name="T97" fmla="*/ 300 h 640"/>
                <a:gd name="T98" fmla="*/ 2169 w 3328"/>
                <a:gd name="T99" fmla="*/ 484 h 640"/>
                <a:gd name="T100" fmla="*/ 2393 w 3328"/>
                <a:gd name="T101" fmla="*/ 468 h 640"/>
                <a:gd name="T102" fmla="*/ 2289 w 3328"/>
                <a:gd name="T103" fmla="*/ 446 h 640"/>
                <a:gd name="T104" fmla="*/ 2271 w 3328"/>
                <a:gd name="T105" fmla="*/ 184 h 640"/>
                <a:gd name="T106" fmla="*/ 2603 w 3328"/>
                <a:gd name="T107" fmla="*/ 332 h 640"/>
                <a:gd name="T108" fmla="*/ 2699 w 3328"/>
                <a:gd name="T109" fmla="*/ 120 h 640"/>
                <a:gd name="T110" fmla="*/ 2607 w 3328"/>
                <a:gd name="T111" fmla="*/ 192 h 640"/>
                <a:gd name="T112" fmla="*/ 2893 w 3328"/>
                <a:gd name="T113" fmla="*/ 428 h 640"/>
                <a:gd name="T114" fmla="*/ 2751 w 3328"/>
                <a:gd name="T115" fmla="*/ 132 h 640"/>
                <a:gd name="T116" fmla="*/ 2831 w 3328"/>
                <a:gd name="T117" fmla="*/ 492 h 640"/>
                <a:gd name="T118" fmla="*/ 3260 w 3328"/>
                <a:gd name="T119" fmla="*/ 132 h 640"/>
                <a:gd name="T120" fmla="*/ 3110 w 3328"/>
                <a:gd name="T121" fmla="*/ 562 h 640"/>
                <a:gd name="T122" fmla="*/ 3130 w 3328"/>
                <a:gd name="T123" fmla="*/ 63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8" h="640">
                  <a:moveTo>
                    <a:pt x="166" y="506"/>
                  </a:moveTo>
                  <a:lnTo>
                    <a:pt x="166" y="506"/>
                  </a:lnTo>
                  <a:lnTo>
                    <a:pt x="194" y="506"/>
                  </a:lnTo>
                  <a:lnTo>
                    <a:pt x="220" y="502"/>
                  </a:lnTo>
                  <a:lnTo>
                    <a:pt x="246" y="496"/>
                  </a:lnTo>
                  <a:lnTo>
                    <a:pt x="270" y="488"/>
                  </a:lnTo>
                  <a:lnTo>
                    <a:pt x="292" y="478"/>
                  </a:lnTo>
                  <a:lnTo>
                    <a:pt x="312" y="468"/>
                  </a:lnTo>
                  <a:lnTo>
                    <a:pt x="330" y="454"/>
                  </a:lnTo>
                  <a:lnTo>
                    <a:pt x="348" y="438"/>
                  </a:lnTo>
                  <a:lnTo>
                    <a:pt x="364" y="420"/>
                  </a:lnTo>
                  <a:lnTo>
                    <a:pt x="376" y="402"/>
                  </a:lnTo>
                  <a:lnTo>
                    <a:pt x="388" y="380"/>
                  </a:lnTo>
                  <a:lnTo>
                    <a:pt x="398" y="358"/>
                  </a:lnTo>
                  <a:lnTo>
                    <a:pt x="406" y="334"/>
                  </a:lnTo>
                  <a:lnTo>
                    <a:pt x="410" y="308"/>
                  </a:lnTo>
                  <a:lnTo>
                    <a:pt x="414" y="280"/>
                  </a:lnTo>
                  <a:lnTo>
                    <a:pt x="417" y="252"/>
                  </a:lnTo>
                  <a:lnTo>
                    <a:pt x="417" y="252"/>
                  </a:lnTo>
                  <a:lnTo>
                    <a:pt x="414" y="226"/>
                  </a:lnTo>
                  <a:lnTo>
                    <a:pt x="410" y="198"/>
                  </a:lnTo>
                  <a:lnTo>
                    <a:pt x="406" y="174"/>
                  </a:lnTo>
                  <a:lnTo>
                    <a:pt x="398" y="150"/>
                  </a:lnTo>
                  <a:lnTo>
                    <a:pt x="390" y="128"/>
                  </a:lnTo>
                  <a:lnTo>
                    <a:pt x="378" y="108"/>
                  </a:lnTo>
                  <a:lnTo>
                    <a:pt x="366" y="88"/>
                  </a:lnTo>
                  <a:lnTo>
                    <a:pt x="352" y="70"/>
                  </a:lnTo>
                  <a:lnTo>
                    <a:pt x="336" y="54"/>
                  </a:lnTo>
                  <a:lnTo>
                    <a:pt x="318" y="40"/>
                  </a:lnTo>
                  <a:lnTo>
                    <a:pt x="300" y="28"/>
                  </a:lnTo>
                  <a:lnTo>
                    <a:pt x="278" y="18"/>
                  </a:lnTo>
                  <a:lnTo>
                    <a:pt x="258" y="10"/>
                  </a:lnTo>
                  <a:lnTo>
                    <a:pt x="236" y="6"/>
                  </a:lnTo>
                  <a:lnTo>
                    <a:pt x="212" y="2"/>
                  </a:lnTo>
                  <a:lnTo>
                    <a:pt x="186" y="0"/>
                  </a:lnTo>
                  <a:lnTo>
                    <a:pt x="0" y="0"/>
                  </a:lnTo>
                  <a:lnTo>
                    <a:pt x="0" y="506"/>
                  </a:lnTo>
                  <a:lnTo>
                    <a:pt x="166" y="506"/>
                  </a:lnTo>
                  <a:close/>
                  <a:moveTo>
                    <a:pt x="94" y="72"/>
                  </a:moveTo>
                  <a:lnTo>
                    <a:pt x="180" y="72"/>
                  </a:lnTo>
                  <a:lnTo>
                    <a:pt x="180" y="72"/>
                  </a:lnTo>
                  <a:lnTo>
                    <a:pt x="196" y="74"/>
                  </a:lnTo>
                  <a:lnTo>
                    <a:pt x="210" y="76"/>
                  </a:lnTo>
                  <a:lnTo>
                    <a:pt x="222" y="80"/>
                  </a:lnTo>
                  <a:lnTo>
                    <a:pt x="236" y="86"/>
                  </a:lnTo>
                  <a:lnTo>
                    <a:pt x="246" y="92"/>
                  </a:lnTo>
                  <a:lnTo>
                    <a:pt x="258" y="102"/>
                  </a:lnTo>
                  <a:lnTo>
                    <a:pt x="268" y="112"/>
                  </a:lnTo>
                  <a:lnTo>
                    <a:pt x="278" y="122"/>
                  </a:lnTo>
                  <a:lnTo>
                    <a:pt x="286" y="134"/>
                  </a:lnTo>
                  <a:lnTo>
                    <a:pt x="294" y="148"/>
                  </a:lnTo>
                  <a:lnTo>
                    <a:pt x="300" y="162"/>
                  </a:lnTo>
                  <a:lnTo>
                    <a:pt x="306" y="178"/>
                  </a:lnTo>
                  <a:lnTo>
                    <a:pt x="310" y="196"/>
                  </a:lnTo>
                  <a:lnTo>
                    <a:pt x="312" y="214"/>
                  </a:lnTo>
                  <a:lnTo>
                    <a:pt x="314" y="232"/>
                  </a:lnTo>
                  <a:lnTo>
                    <a:pt x="316" y="250"/>
                  </a:lnTo>
                  <a:lnTo>
                    <a:pt x="316" y="250"/>
                  </a:lnTo>
                  <a:lnTo>
                    <a:pt x="314" y="270"/>
                  </a:lnTo>
                  <a:lnTo>
                    <a:pt x="312" y="290"/>
                  </a:lnTo>
                  <a:lnTo>
                    <a:pt x="310" y="308"/>
                  </a:lnTo>
                  <a:lnTo>
                    <a:pt x="304" y="326"/>
                  </a:lnTo>
                  <a:lnTo>
                    <a:pt x="300" y="342"/>
                  </a:lnTo>
                  <a:lnTo>
                    <a:pt x="292" y="356"/>
                  </a:lnTo>
                  <a:lnTo>
                    <a:pt x="284" y="370"/>
                  </a:lnTo>
                  <a:lnTo>
                    <a:pt x="276" y="382"/>
                  </a:lnTo>
                  <a:lnTo>
                    <a:pt x="266" y="394"/>
                  </a:lnTo>
                  <a:lnTo>
                    <a:pt x="254" y="404"/>
                  </a:lnTo>
                  <a:lnTo>
                    <a:pt x="242" y="412"/>
                  </a:lnTo>
                  <a:lnTo>
                    <a:pt x="230" y="420"/>
                  </a:lnTo>
                  <a:lnTo>
                    <a:pt x="216" y="424"/>
                  </a:lnTo>
                  <a:lnTo>
                    <a:pt x="202" y="428"/>
                  </a:lnTo>
                  <a:lnTo>
                    <a:pt x="186" y="432"/>
                  </a:lnTo>
                  <a:lnTo>
                    <a:pt x="170" y="432"/>
                  </a:lnTo>
                  <a:lnTo>
                    <a:pt x="94" y="432"/>
                  </a:lnTo>
                  <a:lnTo>
                    <a:pt x="94" y="72"/>
                  </a:lnTo>
                  <a:close/>
                  <a:moveTo>
                    <a:pt x="807" y="430"/>
                  </a:moveTo>
                  <a:lnTo>
                    <a:pt x="807" y="262"/>
                  </a:lnTo>
                  <a:lnTo>
                    <a:pt x="807" y="262"/>
                  </a:lnTo>
                  <a:lnTo>
                    <a:pt x="805" y="220"/>
                  </a:lnTo>
                  <a:lnTo>
                    <a:pt x="803" y="204"/>
                  </a:lnTo>
                  <a:lnTo>
                    <a:pt x="799" y="192"/>
                  </a:lnTo>
                  <a:lnTo>
                    <a:pt x="793" y="180"/>
                  </a:lnTo>
                  <a:lnTo>
                    <a:pt x="787" y="170"/>
                  </a:lnTo>
                  <a:lnTo>
                    <a:pt x="779" y="160"/>
                  </a:lnTo>
                  <a:lnTo>
                    <a:pt x="767" y="152"/>
                  </a:lnTo>
                  <a:lnTo>
                    <a:pt x="767" y="152"/>
                  </a:lnTo>
                  <a:lnTo>
                    <a:pt x="757" y="144"/>
                  </a:lnTo>
                  <a:lnTo>
                    <a:pt x="747" y="140"/>
                  </a:lnTo>
                  <a:lnTo>
                    <a:pt x="735" y="134"/>
                  </a:lnTo>
                  <a:lnTo>
                    <a:pt x="723" y="132"/>
                  </a:lnTo>
                  <a:lnTo>
                    <a:pt x="693" y="126"/>
                  </a:lnTo>
                  <a:lnTo>
                    <a:pt x="655" y="124"/>
                  </a:lnTo>
                  <a:lnTo>
                    <a:pt x="655" y="124"/>
                  </a:lnTo>
                  <a:lnTo>
                    <a:pt x="619" y="126"/>
                  </a:lnTo>
                  <a:lnTo>
                    <a:pt x="587" y="132"/>
                  </a:lnTo>
                  <a:lnTo>
                    <a:pt x="573" y="136"/>
                  </a:lnTo>
                  <a:lnTo>
                    <a:pt x="559" y="140"/>
                  </a:lnTo>
                  <a:lnTo>
                    <a:pt x="535" y="154"/>
                  </a:lnTo>
                  <a:lnTo>
                    <a:pt x="535" y="154"/>
                  </a:lnTo>
                  <a:lnTo>
                    <a:pt x="515" y="170"/>
                  </a:lnTo>
                  <a:lnTo>
                    <a:pt x="507" y="178"/>
                  </a:lnTo>
                  <a:lnTo>
                    <a:pt x="501" y="186"/>
                  </a:lnTo>
                  <a:lnTo>
                    <a:pt x="495" y="196"/>
                  </a:lnTo>
                  <a:lnTo>
                    <a:pt x="491" y="206"/>
                  </a:lnTo>
                  <a:lnTo>
                    <a:pt x="485" y="232"/>
                  </a:lnTo>
                  <a:lnTo>
                    <a:pt x="557" y="242"/>
                  </a:lnTo>
                  <a:lnTo>
                    <a:pt x="557" y="242"/>
                  </a:lnTo>
                  <a:lnTo>
                    <a:pt x="561" y="228"/>
                  </a:lnTo>
                  <a:lnTo>
                    <a:pt x="567" y="216"/>
                  </a:lnTo>
                  <a:lnTo>
                    <a:pt x="575" y="206"/>
                  </a:lnTo>
                  <a:lnTo>
                    <a:pt x="585" y="198"/>
                  </a:lnTo>
                  <a:lnTo>
                    <a:pt x="597" y="192"/>
                  </a:lnTo>
                  <a:lnTo>
                    <a:pt x="611" y="188"/>
                  </a:lnTo>
                  <a:lnTo>
                    <a:pt x="627" y="184"/>
                  </a:lnTo>
                  <a:lnTo>
                    <a:pt x="645" y="184"/>
                  </a:lnTo>
                  <a:lnTo>
                    <a:pt x="645" y="184"/>
                  </a:lnTo>
                  <a:lnTo>
                    <a:pt x="663" y="184"/>
                  </a:lnTo>
                  <a:lnTo>
                    <a:pt x="679" y="188"/>
                  </a:lnTo>
                  <a:lnTo>
                    <a:pt x="693" y="192"/>
                  </a:lnTo>
                  <a:lnTo>
                    <a:pt x="703" y="198"/>
                  </a:lnTo>
                  <a:lnTo>
                    <a:pt x="713" y="206"/>
                  </a:lnTo>
                  <a:lnTo>
                    <a:pt x="719" y="216"/>
                  </a:lnTo>
                  <a:lnTo>
                    <a:pt x="723" y="228"/>
                  </a:lnTo>
                  <a:lnTo>
                    <a:pt x="723" y="242"/>
                  </a:lnTo>
                  <a:lnTo>
                    <a:pt x="723" y="270"/>
                  </a:lnTo>
                  <a:lnTo>
                    <a:pt x="723" y="270"/>
                  </a:lnTo>
                  <a:lnTo>
                    <a:pt x="701" y="270"/>
                  </a:lnTo>
                  <a:lnTo>
                    <a:pt x="701" y="270"/>
                  </a:lnTo>
                  <a:lnTo>
                    <a:pt x="649" y="272"/>
                  </a:lnTo>
                  <a:lnTo>
                    <a:pt x="625" y="274"/>
                  </a:lnTo>
                  <a:lnTo>
                    <a:pt x="603" y="278"/>
                  </a:lnTo>
                  <a:lnTo>
                    <a:pt x="581" y="282"/>
                  </a:lnTo>
                  <a:lnTo>
                    <a:pt x="563" y="288"/>
                  </a:lnTo>
                  <a:lnTo>
                    <a:pt x="547" y="294"/>
                  </a:lnTo>
                  <a:lnTo>
                    <a:pt x="531" y="302"/>
                  </a:lnTo>
                  <a:lnTo>
                    <a:pt x="517" y="312"/>
                  </a:lnTo>
                  <a:lnTo>
                    <a:pt x="505" y="320"/>
                  </a:lnTo>
                  <a:lnTo>
                    <a:pt x="495" y="332"/>
                  </a:lnTo>
                  <a:lnTo>
                    <a:pt x="487" y="344"/>
                  </a:lnTo>
                  <a:lnTo>
                    <a:pt x="481" y="356"/>
                  </a:lnTo>
                  <a:lnTo>
                    <a:pt x="477" y="368"/>
                  </a:lnTo>
                  <a:lnTo>
                    <a:pt x="473" y="384"/>
                  </a:lnTo>
                  <a:lnTo>
                    <a:pt x="473" y="398"/>
                  </a:lnTo>
                  <a:lnTo>
                    <a:pt x="473" y="398"/>
                  </a:lnTo>
                  <a:lnTo>
                    <a:pt x="473" y="412"/>
                  </a:lnTo>
                  <a:lnTo>
                    <a:pt x="475" y="424"/>
                  </a:lnTo>
                  <a:lnTo>
                    <a:pt x="479" y="434"/>
                  </a:lnTo>
                  <a:lnTo>
                    <a:pt x="481" y="446"/>
                  </a:lnTo>
                  <a:lnTo>
                    <a:pt x="487" y="456"/>
                  </a:lnTo>
                  <a:lnTo>
                    <a:pt x="493" y="466"/>
                  </a:lnTo>
                  <a:lnTo>
                    <a:pt x="507" y="482"/>
                  </a:lnTo>
                  <a:lnTo>
                    <a:pt x="525" y="496"/>
                  </a:lnTo>
                  <a:lnTo>
                    <a:pt x="547" y="506"/>
                  </a:lnTo>
                  <a:lnTo>
                    <a:pt x="571" y="512"/>
                  </a:lnTo>
                  <a:lnTo>
                    <a:pt x="597" y="514"/>
                  </a:lnTo>
                  <a:lnTo>
                    <a:pt x="597" y="514"/>
                  </a:lnTo>
                  <a:lnTo>
                    <a:pt x="623" y="512"/>
                  </a:lnTo>
                  <a:lnTo>
                    <a:pt x="647" y="506"/>
                  </a:lnTo>
                  <a:lnTo>
                    <a:pt x="669" y="496"/>
                  </a:lnTo>
                  <a:lnTo>
                    <a:pt x="679" y="490"/>
                  </a:lnTo>
                  <a:lnTo>
                    <a:pt x="687" y="484"/>
                  </a:lnTo>
                  <a:lnTo>
                    <a:pt x="687" y="484"/>
                  </a:lnTo>
                  <a:lnTo>
                    <a:pt x="699" y="474"/>
                  </a:lnTo>
                  <a:lnTo>
                    <a:pt x="707" y="462"/>
                  </a:lnTo>
                  <a:lnTo>
                    <a:pt x="715" y="450"/>
                  </a:lnTo>
                  <a:lnTo>
                    <a:pt x="723" y="430"/>
                  </a:lnTo>
                  <a:lnTo>
                    <a:pt x="723" y="430"/>
                  </a:lnTo>
                  <a:lnTo>
                    <a:pt x="727" y="472"/>
                  </a:lnTo>
                  <a:lnTo>
                    <a:pt x="731" y="488"/>
                  </a:lnTo>
                  <a:lnTo>
                    <a:pt x="737" y="506"/>
                  </a:lnTo>
                  <a:lnTo>
                    <a:pt x="817" y="506"/>
                  </a:lnTo>
                  <a:lnTo>
                    <a:pt x="817" y="506"/>
                  </a:lnTo>
                  <a:lnTo>
                    <a:pt x="809" y="468"/>
                  </a:lnTo>
                  <a:lnTo>
                    <a:pt x="807" y="448"/>
                  </a:lnTo>
                  <a:lnTo>
                    <a:pt x="807" y="430"/>
                  </a:lnTo>
                  <a:lnTo>
                    <a:pt x="807" y="430"/>
                  </a:lnTo>
                  <a:close/>
                  <a:moveTo>
                    <a:pt x="723" y="350"/>
                  </a:moveTo>
                  <a:lnTo>
                    <a:pt x="723" y="350"/>
                  </a:lnTo>
                  <a:lnTo>
                    <a:pt x="721" y="372"/>
                  </a:lnTo>
                  <a:lnTo>
                    <a:pt x="717" y="392"/>
                  </a:lnTo>
                  <a:lnTo>
                    <a:pt x="707" y="408"/>
                  </a:lnTo>
                  <a:lnTo>
                    <a:pt x="697" y="424"/>
                  </a:lnTo>
                  <a:lnTo>
                    <a:pt x="683" y="434"/>
                  </a:lnTo>
                  <a:lnTo>
                    <a:pt x="665" y="444"/>
                  </a:lnTo>
                  <a:lnTo>
                    <a:pt x="647" y="448"/>
                  </a:lnTo>
                  <a:lnTo>
                    <a:pt x="627" y="450"/>
                  </a:lnTo>
                  <a:lnTo>
                    <a:pt x="627" y="450"/>
                  </a:lnTo>
                  <a:lnTo>
                    <a:pt x="611" y="450"/>
                  </a:lnTo>
                  <a:lnTo>
                    <a:pt x="599" y="446"/>
                  </a:lnTo>
                  <a:lnTo>
                    <a:pt x="587" y="442"/>
                  </a:lnTo>
                  <a:lnTo>
                    <a:pt x="577" y="436"/>
                  </a:lnTo>
                  <a:lnTo>
                    <a:pt x="571" y="428"/>
                  </a:lnTo>
                  <a:lnTo>
                    <a:pt x="565" y="418"/>
                  </a:lnTo>
                  <a:lnTo>
                    <a:pt x="561" y="406"/>
                  </a:lnTo>
                  <a:lnTo>
                    <a:pt x="561" y="394"/>
                  </a:lnTo>
                  <a:lnTo>
                    <a:pt x="561" y="394"/>
                  </a:lnTo>
                  <a:lnTo>
                    <a:pt x="561" y="384"/>
                  </a:lnTo>
                  <a:lnTo>
                    <a:pt x="563" y="376"/>
                  </a:lnTo>
                  <a:lnTo>
                    <a:pt x="567" y="368"/>
                  </a:lnTo>
                  <a:lnTo>
                    <a:pt x="571" y="360"/>
                  </a:lnTo>
                  <a:lnTo>
                    <a:pt x="577" y="352"/>
                  </a:lnTo>
                  <a:lnTo>
                    <a:pt x="583" y="346"/>
                  </a:lnTo>
                  <a:lnTo>
                    <a:pt x="591" y="340"/>
                  </a:lnTo>
                  <a:lnTo>
                    <a:pt x="601" y="336"/>
                  </a:lnTo>
                  <a:lnTo>
                    <a:pt x="601" y="336"/>
                  </a:lnTo>
                  <a:lnTo>
                    <a:pt x="625" y="328"/>
                  </a:lnTo>
                  <a:lnTo>
                    <a:pt x="655" y="322"/>
                  </a:lnTo>
                  <a:lnTo>
                    <a:pt x="685" y="318"/>
                  </a:lnTo>
                  <a:lnTo>
                    <a:pt x="719" y="316"/>
                  </a:lnTo>
                  <a:lnTo>
                    <a:pt x="723" y="316"/>
                  </a:lnTo>
                  <a:lnTo>
                    <a:pt x="723" y="350"/>
                  </a:lnTo>
                  <a:close/>
                  <a:moveTo>
                    <a:pt x="1209" y="132"/>
                  </a:moveTo>
                  <a:lnTo>
                    <a:pt x="1125" y="132"/>
                  </a:lnTo>
                  <a:lnTo>
                    <a:pt x="1125" y="312"/>
                  </a:lnTo>
                  <a:lnTo>
                    <a:pt x="1125" y="312"/>
                  </a:lnTo>
                  <a:lnTo>
                    <a:pt x="1125" y="338"/>
                  </a:lnTo>
                  <a:lnTo>
                    <a:pt x="1123" y="358"/>
                  </a:lnTo>
                  <a:lnTo>
                    <a:pt x="1119" y="374"/>
                  </a:lnTo>
                  <a:lnTo>
                    <a:pt x="1115" y="390"/>
                  </a:lnTo>
                  <a:lnTo>
                    <a:pt x="1115" y="390"/>
                  </a:lnTo>
                  <a:lnTo>
                    <a:pt x="1109" y="400"/>
                  </a:lnTo>
                  <a:lnTo>
                    <a:pt x="1101" y="410"/>
                  </a:lnTo>
                  <a:lnTo>
                    <a:pt x="1093" y="420"/>
                  </a:lnTo>
                  <a:lnTo>
                    <a:pt x="1085" y="428"/>
                  </a:lnTo>
                  <a:lnTo>
                    <a:pt x="1075" y="434"/>
                  </a:lnTo>
                  <a:lnTo>
                    <a:pt x="1063" y="438"/>
                  </a:lnTo>
                  <a:lnTo>
                    <a:pt x="1053" y="440"/>
                  </a:lnTo>
                  <a:lnTo>
                    <a:pt x="1041" y="442"/>
                  </a:lnTo>
                  <a:lnTo>
                    <a:pt x="1041" y="442"/>
                  </a:lnTo>
                  <a:lnTo>
                    <a:pt x="1029" y="440"/>
                  </a:lnTo>
                  <a:lnTo>
                    <a:pt x="1019" y="438"/>
                  </a:lnTo>
                  <a:lnTo>
                    <a:pt x="1009" y="432"/>
                  </a:lnTo>
                  <a:lnTo>
                    <a:pt x="1003" y="426"/>
                  </a:lnTo>
                  <a:lnTo>
                    <a:pt x="997" y="416"/>
                  </a:lnTo>
                  <a:lnTo>
                    <a:pt x="993" y="404"/>
                  </a:lnTo>
                  <a:lnTo>
                    <a:pt x="989" y="392"/>
                  </a:lnTo>
                  <a:lnTo>
                    <a:pt x="989" y="376"/>
                  </a:lnTo>
                  <a:lnTo>
                    <a:pt x="989" y="132"/>
                  </a:lnTo>
                  <a:lnTo>
                    <a:pt x="903" y="132"/>
                  </a:lnTo>
                  <a:lnTo>
                    <a:pt x="903" y="394"/>
                  </a:lnTo>
                  <a:lnTo>
                    <a:pt x="903" y="394"/>
                  </a:lnTo>
                  <a:lnTo>
                    <a:pt x="905" y="420"/>
                  </a:lnTo>
                  <a:lnTo>
                    <a:pt x="909" y="444"/>
                  </a:lnTo>
                  <a:lnTo>
                    <a:pt x="919" y="466"/>
                  </a:lnTo>
                  <a:lnTo>
                    <a:pt x="931" y="482"/>
                  </a:lnTo>
                  <a:lnTo>
                    <a:pt x="939" y="490"/>
                  </a:lnTo>
                  <a:lnTo>
                    <a:pt x="947" y="496"/>
                  </a:lnTo>
                  <a:lnTo>
                    <a:pt x="965" y="506"/>
                  </a:lnTo>
                  <a:lnTo>
                    <a:pt x="987" y="512"/>
                  </a:lnTo>
                  <a:lnTo>
                    <a:pt x="1013" y="514"/>
                  </a:lnTo>
                  <a:lnTo>
                    <a:pt x="1013" y="514"/>
                  </a:lnTo>
                  <a:lnTo>
                    <a:pt x="1035" y="512"/>
                  </a:lnTo>
                  <a:lnTo>
                    <a:pt x="1055" y="508"/>
                  </a:lnTo>
                  <a:lnTo>
                    <a:pt x="1075" y="498"/>
                  </a:lnTo>
                  <a:lnTo>
                    <a:pt x="1091" y="486"/>
                  </a:lnTo>
                  <a:lnTo>
                    <a:pt x="1091" y="486"/>
                  </a:lnTo>
                  <a:lnTo>
                    <a:pt x="1105" y="476"/>
                  </a:lnTo>
                  <a:lnTo>
                    <a:pt x="1115" y="462"/>
                  </a:lnTo>
                  <a:lnTo>
                    <a:pt x="1123" y="446"/>
                  </a:lnTo>
                  <a:lnTo>
                    <a:pt x="1131" y="426"/>
                  </a:lnTo>
                  <a:lnTo>
                    <a:pt x="1131" y="506"/>
                  </a:lnTo>
                  <a:lnTo>
                    <a:pt x="1209" y="506"/>
                  </a:lnTo>
                  <a:lnTo>
                    <a:pt x="1209" y="132"/>
                  </a:lnTo>
                  <a:close/>
                  <a:moveTo>
                    <a:pt x="1620" y="62"/>
                  </a:moveTo>
                  <a:lnTo>
                    <a:pt x="1620" y="62"/>
                  </a:lnTo>
                  <a:lnTo>
                    <a:pt x="1604" y="62"/>
                  </a:lnTo>
                  <a:lnTo>
                    <a:pt x="1588" y="66"/>
                  </a:lnTo>
                  <a:lnTo>
                    <a:pt x="1574" y="70"/>
                  </a:lnTo>
                  <a:lnTo>
                    <a:pt x="1562" y="78"/>
                  </a:lnTo>
                  <a:lnTo>
                    <a:pt x="1552" y="88"/>
                  </a:lnTo>
                  <a:lnTo>
                    <a:pt x="1544" y="100"/>
                  </a:lnTo>
                  <a:lnTo>
                    <a:pt x="1536" y="114"/>
                  </a:lnTo>
                  <a:lnTo>
                    <a:pt x="1530" y="132"/>
                  </a:lnTo>
                  <a:lnTo>
                    <a:pt x="1530" y="132"/>
                  </a:lnTo>
                  <a:lnTo>
                    <a:pt x="1492" y="126"/>
                  </a:lnTo>
                  <a:lnTo>
                    <a:pt x="1458" y="124"/>
                  </a:lnTo>
                  <a:lnTo>
                    <a:pt x="1458" y="124"/>
                  </a:lnTo>
                  <a:lnTo>
                    <a:pt x="1424" y="126"/>
                  </a:lnTo>
                  <a:lnTo>
                    <a:pt x="1394" y="132"/>
                  </a:lnTo>
                  <a:lnTo>
                    <a:pt x="1368" y="142"/>
                  </a:lnTo>
                  <a:lnTo>
                    <a:pt x="1356" y="148"/>
                  </a:lnTo>
                  <a:lnTo>
                    <a:pt x="1344" y="156"/>
                  </a:lnTo>
                  <a:lnTo>
                    <a:pt x="1336" y="162"/>
                  </a:lnTo>
                  <a:lnTo>
                    <a:pt x="1328" y="172"/>
                  </a:lnTo>
                  <a:lnTo>
                    <a:pt x="1320" y="180"/>
                  </a:lnTo>
                  <a:lnTo>
                    <a:pt x="1314" y="190"/>
                  </a:lnTo>
                  <a:lnTo>
                    <a:pt x="1310" y="202"/>
                  </a:lnTo>
                  <a:lnTo>
                    <a:pt x="1306" y="212"/>
                  </a:lnTo>
                  <a:lnTo>
                    <a:pt x="1304" y="226"/>
                  </a:lnTo>
                  <a:lnTo>
                    <a:pt x="1304" y="238"/>
                  </a:lnTo>
                  <a:lnTo>
                    <a:pt x="1304" y="238"/>
                  </a:lnTo>
                  <a:lnTo>
                    <a:pt x="1304" y="252"/>
                  </a:lnTo>
                  <a:lnTo>
                    <a:pt x="1306" y="264"/>
                  </a:lnTo>
                  <a:lnTo>
                    <a:pt x="1310" y="274"/>
                  </a:lnTo>
                  <a:lnTo>
                    <a:pt x="1316" y="286"/>
                  </a:lnTo>
                  <a:lnTo>
                    <a:pt x="1322" y="296"/>
                  </a:lnTo>
                  <a:lnTo>
                    <a:pt x="1332" y="304"/>
                  </a:lnTo>
                  <a:lnTo>
                    <a:pt x="1342" y="314"/>
                  </a:lnTo>
                  <a:lnTo>
                    <a:pt x="1356" y="324"/>
                  </a:lnTo>
                  <a:lnTo>
                    <a:pt x="1356" y="324"/>
                  </a:lnTo>
                  <a:lnTo>
                    <a:pt x="1340" y="332"/>
                  </a:lnTo>
                  <a:lnTo>
                    <a:pt x="1328" y="340"/>
                  </a:lnTo>
                  <a:lnTo>
                    <a:pt x="1318" y="348"/>
                  </a:lnTo>
                  <a:lnTo>
                    <a:pt x="1310" y="358"/>
                  </a:lnTo>
                  <a:lnTo>
                    <a:pt x="1304" y="368"/>
                  </a:lnTo>
                  <a:lnTo>
                    <a:pt x="1300" y="378"/>
                  </a:lnTo>
                  <a:lnTo>
                    <a:pt x="1296" y="390"/>
                  </a:lnTo>
                  <a:lnTo>
                    <a:pt x="1296" y="402"/>
                  </a:lnTo>
                  <a:lnTo>
                    <a:pt x="1296" y="402"/>
                  </a:lnTo>
                  <a:lnTo>
                    <a:pt x="1298" y="418"/>
                  </a:lnTo>
                  <a:lnTo>
                    <a:pt x="1304" y="432"/>
                  </a:lnTo>
                  <a:lnTo>
                    <a:pt x="1314" y="448"/>
                  </a:lnTo>
                  <a:lnTo>
                    <a:pt x="1330" y="464"/>
                  </a:lnTo>
                  <a:lnTo>
                    <a:pt x="1330" y="464"/>
                  </a:lnTo>
                  <a:lnTo>
                    <a:pt x="1316" y="472"/>
                  </a:lnTo>
                  <a:lnTo>
                    <a:pt x="1304" y="480"/>
                  </a:lnTo>
                  <a:lnTo>
                    <a:pt x="1296" y="488"/>
                  </a:lnTo>
                  <a:lnTo>
                    <a:pt x="1288" y="496"/>
                  </a:lnTo>
                  <a:lnTo>
                    <a:pt x="1282" y="506"/>
                  </a:lnTo>
                  <a:lnTo>
                    <a:pt x="1278" y="516"/>
                  </a:lnTo>
                  <a:lnTo>
                    <a:pt x="1276" y="526"/>
                  </a:lnTo>
                  <a:lnTo>
                    <a:pt x="1276" y="540"/>
                  </a:lnTo>
                  <a:lnTo>
                    <a:pt x="1276" y="540"/>
                  </a:lnTo>
                  <a:lnTo>
                    <a:pt x="1276" y="552"/>
                  </a:lnTo>
                  <a:lnTo>
                    <a:pt x="1278" y="562"/>
                  </a:lnTo>
                  <a:lnTo>
                    <a:pt x="1282" y="574"/>
                  </a:lnTo>
                  <a:lnTo>
                    <a:pt x="1288" y="584"/>
                  </a:lnTo>
                  <a:lnTo>
                    <a:pt x="1294" y="592"/>
                  </a:lnTo>
                  <a:lnTo>
                    <a:pt x="1302" y="600"/>
                  </a:lnTo>
                  <a:lnTo>
                    <a:pt x="1310" y="608"/>
                  </a:lnTo>
                  <a:lnTo>
                    <a:pt x="1322" y="616"/>
                  </a:lnTo>
                  <a:lnTo>
                    <a:pt x="1334" y="622"/>
                  </a:lnTo>
                  <a:lnTo>
                    <a:pt x="1348" y="626"/>
                  </a:lnTo>
                  <a:lnTo>
                    <a:pt x="1378" y="634"/>
                  </a:lnTo>
                  <a:lnTo>
                    <a:pt x="1416" y="640"/>
                  </a:lnTo>
                  <a:lnTo>
                    <a:pt x="1458" y="640"/>
                  </a:lnTo>
                  <a:lnTo>
                    <a:pt x="1458" y="640"/>
                  </a:lnTo>
                  <a:lnTo>
                    <a:pt x="1500" y="638"/>
                  </a:lnTo>
                  <a:lnTo>
                    <a:pt x="1520" y="636"/>
                  </a:lnTo>
                  <a:lnTo>
                    <a:pt x="1538" y="632"/>
                  </a:lnTo>
                  <a:lnTo>
                    <a:pt x="1556" y="628"/>
                  </a:lnTo>
                  <a:lnTo>
                    <a:pt x="1572" y="622"/>
                  </a:lnTo>
                  <a:lnTo>
                    <a:pt x="1586" y="616"/>
                  </a:lnTo>
                  <a:lnTo>
                    <a:pt x="1600" y="608"/>
                  </a:lnTo>
                  <a:lnTo>
                    <a:pt x="1612" y="600"/>
                  </a:lnTo>
                  <a:lnTo>
                    <a:pt x="1622" y="590"/>
                  </a:lnTo>
                  <a:lnTo>
                    <a:pt x="1632" y="580"/>
                  </a:lnTo>
                  <a:lnTo>
                    <a:pt x="1638" y="570"/>
                  </a:lnTo>
                  <a:lnTo>
                    <a:pt x="1644" y="558"/>
                  </a:lnTo>
                  <a:lnTo>
                    <a:pt x="1650" y="544"/>
                  </a:lnTo>
                  <a:lnTo>
                    <a:pt x="1652" y="532"/>
                  </a:lnTo>
                  <a:lnTo>
                    <a:pt x="1652" y="518"/>
                  </a:lnTo>
                  <a:lnTo>
                    <a:pt x="1652" y="518"/>
                  </a:lnTo>
                  <a:lnTo>
                    <a:pt x="1650" y="496"/>
                  </a:lnTo>
                  <a:lnTo>
                    <a:pt x="1644" y="476"/>
                  </a:lnTo>
                  <a:lnTo>
                    <a:pt x="1634" y="458"/>
                  </a:lnTo>
                  <a:lnTo>
                    <a:pt x="1618" y="444"/>
                  </a:lnTo>
                  <a:lnTo>
                    <a:pt x="1600" y="432"/>
                  </a:lnTo>
                  <a:lnTo>
                    <a:pt x="1580" y="422"/>
                  </a:lnTo>
                  <a:lnTo>
                    <a:pt x="1556" y="418"/>
                  </a:lnTo>
                  <a:lnTo>
                    <a:pt x="1530" y="416"/>
                  </a:lnTo>
                  <a:lnTo>
                    <a:pt x="1418" y="416"/>
                  </a:lnTo>
                  <a:lnTo>
                    <a:pt x="1418" y="416"/>
                  </a:lnTo>
                  <a:lnTo>
                    <a:pt x="1408" y="414"/>
                  </a:lnTo>
                  <a:lnTo>
                    <a:pt x="1398" y="412"/>
                  </a:lnTo>
                  <a:lnTo>
                    <a:pt x="1388" y="410"/>
                  </a:lnTo>
                  <a:lnTo>
                    <a:pt x="1382" y="406"/>
                  </a:lnTo>
                  <a:lnTo>
                    <a:pt x="1376" y="400"/>
                  </a:lnTo>
                  <a:lnTo>
                    <a:pt x="1372" y="394"/>
                  </a:lnTo>
                  <a:lnTo>
                    <a:pt x="1368" y="386"/>
                  </a:lnTo>
                  <a:lnTo>
                    <a:pt x="1368" y="378"/>
                  </a:lnTo>
                  <a:lnTo>
                    <a:pt x="1368" y="378"/>
                  </a:lnTo>
                  <a:lnTo>
                    <a:pt x="1370" y="366"/>
                  </a:lnTo>
                  <a:lnTo>
                    <a:pt x="1374" y="358"/>
                  </a:lnTo>
                  <a:lnTo>
                    <a:pt x="1382" y="350"/>
                  </a:lnTo>
                  <a:lnTo>
                    <a:pt x="1394" y="342"/>
                  </a:lnTo>
                  <a:lnTo>
                    <a:pt x="1394" y="342"/>
                  </a:lnTo>
                  <a:lnTo>
                    <a:pt x="1432" y="350"/>
                  </a:lnTo>
                  <a:lnTo>
                    <a:pt x="1448" y="352"/>
                  </a:lnTo>
                  <a:lnTo>
                    <a:pt x="1464" y="352"/>
                  </a:lnTo>
                  <a:lnTo>
                    <a:pt x="1464" y="352"/>
                  </a:lnTo>
                  <a:lnTo>
                    <a:pt x="1496" y="350"/>
                  </a:lnTo>
                  <a:lnTo>
                    <a:pt x="1526" y="344"/>
                  </a:lnTo>
                  <a:lnTo>
                    <a:pt x="1552" y="334"/>
                  </a:lnTo>
                  <a:lnTo>
                    <a:pt x="1562" y="326"/>
                  </a:lnTo>
                  <a:lnTo>
                    <a:pt x="1574" y="320"/>
                  </a:lnTo>
                  <a:lnTo>
                    <a:pt x="1582" y="312"/>
                  </a:lnTo>
                  <a:lnTo>
                    <a:pt x="1590" y="302"/>
                  </a:lnTo>
                  <a:lnTo>
                    <a:pt x="1598" y="294"/>
                  </a:lnTo>
                  <a:lnTo>
                    <a:pt x="1604" y="284"/>
                  </a:lnTo>
                  <a:lnTo>
                    <a:pt x="1608" y="272"/>
                  </a:lnTo>
                  <a:lnTo>
                    <a:pt x="1612" y="260"/>
                  </a:lnTo>
                  <a:lnTo>
                    <a:pt x="1614" y="248"/>
                  </a:lnTo>
                  <a:lnTo>
                    <a:pt x="1616" y="236"/>
                  </a:lnTo>
                  <a:lnTo>
                    <a:pt x="1616" y="236"/>
                  </a:lnTo>
                  <a:lnTo>
                    <a:pt x="1614" y="226"/>
                  </a:lnTo>
                  <a:lnTo>
                    <a:pt x="1612" y="214"/>
                  </a:lnTo>
                  <a:lnTo>
                    <a:pt x="1610" y="204"/>
                  </a:lnTo>
                  <a:lnTo>
                    <a:pt x="1606" y="194"/>
                  </a:lnTo>
                  <a:lnTo>
                    <a:pt x="1600" y="186"/>
                  </a:lnTo>
                  <a:lnTo>
                    <a:pt x="1592" y="176"/>
                  </a:lnTo>
                  <a:lnTo>
                    <a:pt x="1572" y="156"/>
                  </a:lnTo>
                  <a:lnTo>
                    <a:pt x="1572" y="156"/>
                  </a:lnTo>
                  <a:lnTo>
                    <a:pt x="1582" y="140"/>
                  </a:lnTo>
                  <a:lnTo>
                    <a:pt x="1586" y="136"/>
                  </a:lnTo>
                  <a:lnTo>
                    <a:pt x="1592" y="132"/>
                  </a:lnTo>
                  <a:lnTo>
                    <a:pt x="1598" y="128"/>
                  </a:lnTo>
                  <a:lnTo>
                    <a:pt x="1606" y="126"/>
                  </a:lnTo>
                  <a:lnTo>
                    <a:pt x="1626" y="126"/>
                  </a:lnTo>
                  <a:lnTo>
                    <a:pt x="1652" y="126"/>
                  </a:lnTo>
                  <a:lnTo>
                    <a:pt x="1652" y="62"/>
                  </a:lnTo>
                  <a:lnTo>
                    <a:pt x="1620" y="62"/>
                  </a:lnTo>
                  <a:close/>
                  <a:moveTo>
                    <a:pt x="1528" y="242"/>
                  </a:moveTo>
                  <a:lnTo>
                    <a:pt x="1528" y="242"/>
                  </a:lnTo>
                  <a:lnTo>
                    <a:pt x="1528" y="254"/>
                  </a:lnTo>
                  <a:lnTo>
                    <a:pt x="1524" y="266"/>
                  </a:lnTo>
                  <a:lnTo>
                    <a:pt x="1518" y="276"/>
                  </a:lnTo>
                  <a:lnTo>
                    <a:pt x="1510" y="286"/>
                  </a:lnTo>
                  <a:lnTo>
                    <a:pt x="1500" y="292"/>
                  </a:lnTo>
                  <a:lnTo>
                    <a:pt x="1490" y="298"/>
                  </a:lnTo>
                  <a:lnTo>
                    <a:pt x="1476" y="300"/>
                  </a:lnTo>
                  <a:lnTo>
                    <a:pt x="1460" y="302"/>
                  </a:lnTo>
                  <a:lnTo>
                    <a:pt x="1460" y="302"/>
                  </a:lnTo>
                  <a:lnTo>
                    <a:pt x="1446" y="300"/>
                  </a:lnTo>
                  <a:lnTo>
                    <a:pt x="1432" y="298"/>
                  </a:lnTo>
                  <a:lnTo>
                    <a:pt x="1420" y="292"/>
                  </a:lnTo>
                  <a:lnTo>
                    <a:pt x="1410" y="284"/>
                  </a:lnTo>
                  <a:lnTo>
                    <a:pt x="1402" y="276"/>
                  </a:lnTo>
                  <a:lnTo>
                    <a:pt x="1396" y="266"/>
                  </a:lnTo>
                  <a:lnTo>
                    <a:pt x="1392" y="254"/>
                  </a:lnTo>
                  <a:lnTo>
                    <a:pt x="1392" y="240"/>
                  </a:lnTo>
                  <a:lnTo>
                    <a:pt x="1392" y="240"/>
                  </a:lnTo>
                  <a:lnTo>
                    <a:pt x="1392" y="226"/>
                  </a:lnTo>
                  <a:lnTo>
                    <a:pt x="1396" y="214"/>
                  </a:lnTo>
                  <a:lnTo>
                    <a:pt x="1402" y="204"/>
                  </a:lnTo>
                  <a:lnTo>
                    <a:pt x="1410" y="194"/>
                  </a:lnTo>
                  <a:lnTo>
                    <a:pt x="1420" y="188"/>
                  </a:lnTo>
                  <a:lnTo>
                    <a:pt x="1434" y="182"/>
                  </a:lnTo>
                  <a:lnTo>
                    <a:pt x="1446" y="178"/>
                  </a:lnTo>
                  <a:lnTo>
                    <a:pt x="1462" y="178"/>
                  </a:lnTo>
                  <a:lnTo>
                    <a:pt x="1462" y="178"/>
                  </a:lnTo>
                  <a:lnTo>
                    <a:pt x="1476" y="178"/>
                  </a:lnTo>
                  <a:lnTo>
                    <a:pt x="1490" y="182"/>
                  </a:lnTo>
                  <a:lnTo>
                    <a:pt x="1500" y="186"/>
                  </a:lnTo>
                  <a:lnTo>
                    <a:pt x="1510" y="192"/>
                  </a:lnTo>
                  <a:lnTo>
                    <a:pt x="1518" y="202"/>
                  </a:lnTo>
                  <a:lnTo>
                    <a:pt x="1524" y="212"/>
                  </a:lnTo>
                  <a:lnTo>
                    <a:pt x="1526" y="224"/>
                  </a:lnTo>
                  <a:lnTo>
                    <a:pt x="1528" y="238"/>
                  </a:lnTo>
                  <a:lnTo>
                    <a:pt x="1528" y="238"/>
                  </a:lnTo>
                  <a:lnTo>
                    <a:pt x="1528" y="242"/>
                  </a:lnTo>
                  <a:lnTo>
                    <a:pt x="1528" y="242"/>
                  </a:lnTo>
                  <a:close/>
                  <a:moveTo>
                    <a:pt x="1428" y="496"/>
                  </a:moveTo>
                  <a:lnTo>
                    <a:pt x="1518" y="496"/>
                  </a:lnTo>
                  <a:lnTo>
                    <a:pt x="1518" y="496"/>
                  </a:lnTo>
                  <a:lnTo>
                    <a:pt x="1530" y="496"/>
                  </a:lnTo>
                  <a:lnTo>
                    <a:pt x="1540" y="498"/>
                  </a:lnTo>
                  <a:lnTo>
                    <a:pt x="1550" y="502"/>
                  </a:lnTo>
                  <a:lnTo>
                    <a:pt x="1558" y="506"/>
                  </a:lnTo>
                  <a:lnTo>
                    <a:pt x="1564" y="512"/>
                  </a:lnTo>
                  <a:lnTo>
                    <a:pt x="1568" y="518"/>
                  </a:lnTo>
                  <a:lnTo>
                    <a:pt x="1572" y="524"/>
                  </a:lnTo>
                  <a:lnTo>
                    <a:pt x="1572" y="534"/>
                  </a:lnTo>
                  <a:lnTo>
                    <a:pt x="1572" y="534"/>
                  </a:lnTo>
                  <a:lnTo>
                    <a:pt x="1572" y="544"/>
                  </a:lnTo>
                  <a:lnTo>
                    <a:pt x="1566" y="554"/>
                  </a:lnTo>
                  <a:lnTo>
                    <a:pt x="1558" y="562"/>
                  </a:lnTo>
                  <a:lnTo>
                    <a:pt x="1548" y="570"/>
                  </a:lnTo>
                  <a:lnTo>
                    <a:pt x="1534" y="576"/>
                  </a:lnTo>
                  <a:lnTo>
                    <a:pt x="1518" y="580"/>
                  </a:lnTo>
                  <a:lnTo>
                    <a:pt x="1498" y="582"/>
                  </a:lnTo>
                  <a:lnTo>
                    <a:pt x="1474" y="582"/>
                  </a:lnTo>
                  <a:lnTo>
                    <a:pt x="1474" y="582"/>
                  </a:lnTo>
                  <a:lnTo>
                    <a:pt x="1446" y="582"/>
                  </a:lnTo>
                  <a:lnTo>
                    <a:pt x="1422" y="578"/>
                  </a:lnTo>
                  <a:lnTo>
                    <a:pt x="1402" y="572"/>
                  </a:lnTo>
                  <a:lnTo>
                    <a:pt x="1384" y="566"/>
                  </a:lnTo>
                  <a:lnTo>
                    <a:pt x="1368" y="556"/>
                  </a:lnTo>
                  <a:lnTo>
                    <a:pt x="1358" y="546"/>
                  </a:lnTo>
                  <a:lnTo>
                    <a:pt x="1352" y="532"/>
                  </a:lnTo>
                  <a:lnTo>
                    <a:pt x="1350" y="518"/>
                  </a:lnTo>
                  <a:lnTo>
                    <a:pt x="1350" y="518"/>
                  </a:lnTo>
                  <a:lnTo>
                    <a:pt x="1350" y="510"/>
                  </a:lnTo>
                  <a:lnTo>
                    <a:pt x="1354" y="502"/>
                  </a:lnTo>
                  <a:lnTo>
                    <a:pt x="1358" y="494"/>
                  </a:lnTo>
                  <a:lnTo>
                    <a:pt x="1368" y="486"/>
                  </a:lnTo>
                  <a:lnTo>
                    <a:pt x="1368" y="486"/>
                  </a:lnTo>
                  <a:lnTo>
                    <a:pt x="1400" y="494"/>
                  </a:lnTo>
                  <a:lnTo>
                    <a:pt x="1428" y="496"/>
                  </a:lnTo>
                  <a:lnTo>
                    <a:pt x="1428" y="496"/>
                  </a:lnTo>
                  <a:close/>
                  <a:moveTo>
                    <a:pt x="2018" y="250"/>
                  </a:moveTo>
                  <a:lnTo>
                    <a:pt x="2018" y="250"/>
                  </a:lnTo>
                  <a:lnTo>
                    <a:pt x="2016" y="218"/>
                  </a:lnTo>
                  <a:lnTo>
                    <a:pt x="2010" y="192"/>
                  </a:lnTo>
                  <a:lnTo>
                    <a:pt x="2006" y="180"/>
                  </a:lnTo>
                  <a:lnTo>
                    <a:pt x="2002" y="168"/>
                  </a:lnTo>
                  <a:lnTo>
                    <a:pt x="1996" y="158"/>
                  </a:lnTo>
                  <a:lnTo>
                    <a:pt x="1990" y="150"/>
                  </a:lnTo>
                  <a:lnTo>
                    <a:pt x="1982" y="142"/>
                  </a:lnTo>
                  <a:lnTo>
                    <a:pt x="1974" y="136"/>
                  </a:lnTo>
                  <a:lnTo>
                    <a:pt x="1964" y="130"/>
                  </a:lnTo>
                  <a:lnTo>
                    <a:pt x="1954" y="126"/>
                  </a:lnTo>
                  <a:lnTo>
                    <a:pt x="1942" y="122"/>
                  </a:lnTo>
                  <a:lnTo>
                    <a:pt x="1930" y="120"/>
                  </a:lnTo>
                  <a:lnTo>
                    <a:pt x="1904" y="118"/>
                  </a:lnTo>
                  <a:lnTo>
                    <a:pt x="1904" y="118"/>
                  </a:lnTo>
                  <a:lnTo>
                    <a:pt x="1884" y="118"/>
                  </a:lnTo>
                  <a:lnTo>
                    <a:pt x="1866" y="122"/>
                  </a:lnTo>
                  <a:lnTo>
                    <a:pt x="1850" y="128"/>
                  </a:lnTo>
                  <a:lnTo>
                    <a:pt x="1836" y="136"/>
                  </a:lnTo>
                  <a:lnTo>
                    <a:pt x="1824" y="148"/>
                  </a:lnTo>
                  <a:lnTo>
                    <a:pt x="1812" y="162"/>
                  </a:lnTo>
                  <a:lnTo>
                    <a:pt x="1802" y="178"/>
                  </a:lnTo>
                  <a:lnTo>
                    <a:pt x="1792" y="198"/>
                  </a:lnTo>
                  <a:lnTo>
                    <a:pt x="1792" y="0"/>
                  </a:lnTo>
                  <a:lnTo>
                    <a:pt x="1708" y="0"/>
                  </a:lnTo>
                  <a:lnTo>
                    <a:pt x="1708" y="506"/>
                  </a:lnTo>
                  <a:lnTo>
                    <a:pt x="1792" y="506"/>
                  </a:lnTo>
                  <a:lnTo>
                    <a:pt x="1792" y="312"/>
                  </a:lnTo>
                  <a:lnTo>
                    <a:pt x="1792" y="312"/>
                  </a:lnTo>
                  <a:lnTo>
                    <a:pt x="1794" y="284"/>
                  </a:lnTo>
                  <a:lnTo>
                    <a:pt x="1798" y="260"/>
                  </a:lnTo>
                  <a:lnTo>
                    <a:pt x="1806" y="240"/>
                  </a:lnTo>
                  <a:lnTo>
                    <a:pt x="1814" y="222"/>
                  </a:lnTo>
                  <a:lnTo>
                    <a:pt x="1826" y="208"/>
                  </a:lnTo>
                  <a:lnTo>
                    <a:pt x="1840" y="198"/>
                  </a:lnTo>
                  <a:lnTo>
                    <a:pt x="1858" y="192"/>
                  </a:lnTo>
                  <a:lnTo>
                    <a:pt x="1876" y="190"/>
                  </a:lnTo>
                  <a:lnTo>
                    <a:pt x="1876" y="190"/>
                  </a:lnTo>
                  <a:lnTo>
                    <a:pt x="1890" y="192"/>
                  </a:lnTo>
                  <a:lnTo>
                    <a:pt x="1900" y="194"/>
                  </a:lnTo>
                  <a:lnTo>
                    <a:pt x="1910" y="200"/>
                  </a:lnTo>
                  <a:lnTo>
                    <a:pt x="1918" y="208"/>
                  </a:lnTo>
                  <a:lnTo>
                    <a:pt x="1926" y="218"/>
                  </a:lnTo>
                  <a:lnTo>
                    <a:pt x="1930" y="230"/>
                  </a:lnTo>
                  <a:lnTo>
                    <a:pt x="1932" y="246"/>
                  </a:lnTo>
                  <a:lnTo>
                    <a:pt x="1934" y="262"/>
                  </a:lnTo>
                  <a:lnTo>
                    <a:pt x="1934" y="506"/>
                  </a:lnTo>
                  <a:lnTo>
                    <a:pt x="2018" y="506"/>
                  </a:lnTo>
                  <a:lnTo>
                    <a:pt x="2018" y="250"/>
                  </a:lnTo>
                  <a:close/>
                  <a:moveTo>
                    <a:pt x="2275" y="448"/>
                  </a:moveTo>
                  <a:lnTo>
                    <a:pt x="2275" y="448"/>
                  </a:lnTo>
                  <a:lnTo>
                    <a:pt x="2253" y="446"/>
                  </a:lnTo>
                  <a:lnTo>
                    <a:pt x="2237" y="440"/>
                  </a:lnTo>
                  <a:lnTo>
                    <a:pt x="2221" y="432"/>
                  </a:lnTo>
                  <a:lnTo>
                    <a:pt x="2209" y="418"/>
                  </a:lnTo>
                  <a:lnTo>
                    <a:pt x="2197" y="404"/>
                  </a:lnTo>
                  <a:lnTo>
                    <a:pt x="2191" y="384"/>
                  </a:lnTo>
                  <a:lnTo>
                    <a:pt x="2187" y="364"/>
                  </a:lnTo>
                  <a:lnTo>
                    <a:pt x="2185" y="338"/>
                  </a:lnTo>
                  <a:lnTo>
                    <a:pt x="2185" y="330"/>
                  </a:lnTo>
                  <a:lnTo>
                    <a:pt x="2441" y="330"/>
                  </a:lnTo>
                  <a:lnTo>
                    <a:pt x="2441" y="330"/>
                  </a:lnTo>
                  <a:lnTo>
                    <a:pt x="2441" y="320"/>
                  </a:lnTo>
                  <a:lnTo>
                    <a:pt x="2441" y="320"/>
                  </a:lnTo>
                  <a:lnTo>
                    <a:pt x="2441" y="298"/>
                  </a:lnTo>
                  <a:lnTo>
                    <a:pt x="2439" y="276"/>
                  </a:lnTo>
                  <a:lnTo>
                    <a:pt x="2435" y="256"/>
                  </a:lnTo>
                  <a:lnTo>
                    <a:pt x="2431" y="238"/>
                  </a:lnTo>
                  <a:lnTo>
                    <a:pt x="2423" y="220"/>
                  </a:lnTo>
                  <a:lnTo>
                    <a:pt x="2415" y="204"/>
                  </a:lnTo>
                  <a:lnTo>
                    <a:pt x="2407" y="190"/>
                  </a:lnTo>
                  <a:lnTo>
                    <a:pt x="2397" y="176"/>
                  </a:lnTo>
                  <a:lnTo>
                    <a:pt x="2385" y="166"/>
                  </a:lnTo>
                  <a:lnTo>
                    <a:pt x="2371" y="154"/>
                  </a:lnTo>
                  <a:lnTo>
                    <a:pt x="2357" y="146"/>
                  </a:lnTo>
                  <a:lnTo>
                    <a:pt x="2343" y="138"/>
                  </a:lnTo>
                  <a:lnTo>
                    <a:pt x="2327" y="132"/>
                  </a:lnTo>
                  <a:lnTo>
                    <a:pt x="2309" y="128"/>
                  </a:lnTo>
                  <a:lnTo>
                    <a:pt x="2291" y="126"/>
                  </a:lnTo>
                  <a:lnTo>
                    <a:pt x="2273" y="124"/>
                  </a:lnTo>
                  <a:lnTo>
                    <a:pt x="2273" y="124"/>
                  </a:lnTo>
                  <a:lnTo>
                    <a:pt x="2253" y="126"/>
                  </a:lnTo>
                  <a:lnTo>
                    <a:pt x="2235" y="128"/>
                  </a:lnTo>
                  <a:lnTo>
                    <a:pt x="2217" y="132"/>
                  </a:lnTo>
                  <a:lnTo>
                    <a:pt x="2201" y="138"/>
                  </a:lnTo>
                  <a:lnTo>
                    <a:pt x="2185" y="146"/>
                  </a:lnTo>
                  <a:lnTo>
                    <a:pt x="2171" y="156"/>
                  </a:lnTo>
                  <a:lnTo>
                    <a:pt x="2157" y="166"/>
                  </a:lnTo>
                  <a:lnTo>
                    <a:pt x="2145" y="178"/>
                  </a:lnTo>
                  <a:lnTo>
                    <a:pt x="2135" y="192"/>
                  </a:lnTo>
                  <a:lnTo>
                    <a:pt x="2125" y="208"/>
                  </a:lnTo>
                  <a:lnTo>
                    <a:pt x="2117" y="224"/>
                  </a:lnTo>
                  <a:lnTo>
                    <a:pt x="2109" y="240"/>
                  </a:lnTo>
                  <a:lnTo>
                    <a:pt x="2103" y="260"/>
                  </a:lnTo>
                  <a:lnTo>
                    <a:pt x="2099" y="278"/>
                  </a:lnTo>
                  <a:lnTo>
                    <a:pt x="2097" y="300"/>
                  </a:lnTo>
                  <a:lnTo>
                    <a:pt x="2097" y="320"/>
                  </a:lnTo>
                  <a:lnTo>
                    <a:pt x="2097" y="320"/>
                  </a:lnTo>
                  <a:lnTo>
                    <a:pt x="2097" y="342"/>
                  </a:lnTo>
                  <a:lnTo>
                    <a:pt x="2099" y="362"/>
                  </a:lnTo>
                  <a:lnTo>
                    <a:pt x="2103" y="382"/>
                  </a:lnTo>
                  <a:lnTo>
                    <a:pt x="2109" y="400"/>
                  </a:lnTo>
                  <a:lnTo>
                    <a:pt x="2115" y="418"/>
                  </a:lnTo>
                  <a:lnTo>
                    <a:pt x="2123" y="434"/>
                  </a:lnTo>
                  <a:lnTo>
                    <a:pt x="2133" y="448"/>
                  </a:lnTo>
                  <a:lnTo>
                    <a:pt x="2143" y="462"/>
                  </a:lnTo>
                  <a:lnTo>
                    <a:pt x="2155" y="474"/>
                  </a:lnTo>
                  <a:lnTo>
                    <a:pt x="2169" y="484"/>
                  </a:lnTo>
                  <a:lnTo>
                    <a:pt x="2183" y="494"/>
                  </a:lnTo>
                  <a:lnTo>
                    <a:pt x="2199" y="500"/>
                  </a:lnTo>
                  <a:lnTo>
                    <a:pt x="2215" y="506"/>
                  </a:lnTo>
                  <a:lnTo>
                    <a:pt x="2231" y="510"/>
                  </a:lnTo>
                  <a:lnTo>
                    <a:pt x="2251" y="514"/>
                  </a:lnTo>
                  <a:lnTo>
                    <a:pt x="2269" y="514"/>
                  </a:lnTo>
                  <a:lnTo>
                    <a:pt x="2269" y="514"/>
                  </a:lnTo>
                  <a:lnTo>
                    <a:pt x="2299" y="512"/>
                  </a:lnTo>
                  <a:lnTo>
                    <a:pt x="2327" y="506"/>
                  </a:lnTo>
                  <a:lnTo>
                    <a:pt x="2351" y="498"/>
                  </a:lnTo>
                  <a:lnTo>
                    <a:pt x="2375" y="484"/>
                  </a:lnTo>
                  <a:lnTo>
                    <a:pt x="2393" y="468"/>
                  </a:lnTo>
                  <a:lnTo>
                    <a:pt x="2411" y="448"/>
                  </a:lnTo>
                  <a:lnTo>
                    <a:pt x="2425" y="424"/>
                  </a:lnTo>
                  <a:lnTo>
                    <a:pt x="2435" y="398"/>
                  </a:lnTo>
                  <a:lnTo>
                    <a:pt x="2359" y="386"/>
                  </a:lnTo>
                  <a:lnTo>
                    <a:pt x="2359" y="386"/>
                  </a:lnTo>
                  <a:lnTo>
                    <a:pt x="2353" y="402"/>
                  </a:lnTo>
                  <a:lnTo>
                    <a:pt x="2345" y="414"/>
                  </a:lnTo>
                  <a:lnTo>
                    <a:pt x="2335" y="426"/>
                  </a:lnTo>
                  <a:lnTo>
                    <a:pt x="2327" y="434"/>
                  </a:lnTo>
                  <a:lnTo>
                    <a:pt x="2315" y="440"/>
                  </a:lnTo>
                  <a:lnTo>
                    <a:pt x="2303" y="444"/>
                  </a:lnTo>
                  <a:lnTo>
                    <a:pt x="2289" y="446"/>
                  </a:lnTo>
                  <a:lnTo>
                    <a:pt x="2275" y="448"/>
                  </a:lnTo>
                  <a:lnTo>
                    <a:pt x="2275" y="448"/>
                  </a:lnTo>
                  <a:close/>
                  <a:moveTo>
                    <a:pt x="2185" y="276"/>
                  </a:moveTo>
                  <a:lnTo>
                    <a:pt x="2185" y="276"/>
                  </a:lnTo>
                  <a:lnTo>
                    <a:pt x="2189" y="254"/>
                  </a:lnTo>
                  <a:lnTo>
                    <a:pt x="2195" y="236"/>
                  </a:lnTo>
                  <a:lnTo>
                    <a:pt x="2203" y="220"/>
                  </a:lnTo>
                  <a:lnTo>
                    <a:pt x="2213" y="208"/>
                  </a:lnTo>
                  <a:lnTo>
                    <a:pt x="2223" y="198"/>
                  </a:lnTo>
                  <a:lnTo>
                    <a:pt x="2237" y="190"/>
                  </a:lnTo>
                  <a:lnTo>
                    <a:pt x="2253" y="186"/>
                  </a:lnTo>
                  <a:lnTo>
                    <a:pt x="2271" y="184"/>
                  </a:lnTo>
                  <a:lnTo>
                    <a:pt x="2271" y="184"/>
                  </a:lnTo>
                  <a:lnTo>
                    <a:pt x="2287" y="186"/>
                  </a:lnTo>
                  <a:lnTo>
                    <a:pt x="2303" y="190"/>
                  </a:lnTo>
                  <a:lnTo>
                    <a:pt x="2317" y="198"/>
                  </a:lnTo>
                  <a:lnTo>
                    <a:pt x="2329" y="208"/>
                  </a:lnTo>
                  <a:lnTo>
                    <a:pt x="2339" y="222"/>
                  </a:lnTo>
                  <a:lnTo>
                    <a:pt x="2347" y="238"/>
                  </a:lnTo>
                  <a:lnTo>
                    <a:pt x="2351" y="256"/>
                  </a:lnTo>
                  <a:lnTo>
                    <a:pt x="2353" y="276"/>
                  </a:lnTo>
                  <a:lnTo>
                    <a:pt x="2185" y="276"/>
                  </a:lnTo>
                  <a:close/>
                  <a:moveTo>
                    <a:pt x="2603" y="332"/>
                  </a:moveTo>
                  <a:lnTo>
                    <a:pt x="2603" y="332"/>
                  </a:lnTo>
                  <a:lnTo>
                    <a:pt x="2605" y="306"/>
                  </a:lnTo>
                  <a:lnTo>
                    <a:pt x="2609" y="282"/>
                  </a:lnTo>
                  <a:lnTo>
                    <a:pt x="2619" y="262"/>
                  </a:lnTo>
                  <a:lnTo>
                    <a:pt x="2631" y="244"/>
                  </a:lnTo>
                  <a:lnTo>
                    <a:pt x="2645" y="230"/>
                  </a:lnTo>
                  <a:lnTo>
                    <a:pt x="2663" y="220"/>
                  </a:lnTo>
                  <a:lnTo>
                    <a:pt x="2683" y="214"/>
                  </a:lnTo>
                  <a:lnTo>
                    <a:pt x="2705" y="212"/>
                  </a:lnTo>
                  <a:lnTo>
                    <a:pt x="2709" y="212"/>
                  </a:lnTo>
                  <a:lnTo>
                    <a:pt x="2709" y="122"/>
                  </a:lnTo>
                  <a:lnTo>
                    <a:pt x="2709" y="122"/>
                  </a:lnTo>
                  <a:lnTo>
                    <a:pt x="2699" y="120"/>
                  </a:lnTo>
                  <a:lnTo>
                    <a:pt x="2699" y="120"/>
                  </a:lnTo>
                  <a:lnTo>
                    <a:pt x="2687" y="122"/>
                  </a:lnTo>
                  <a:lnTo>
                    <a:pt x="2677" y="124"/>
                  </a:lnTo>
                  <a:lnTo>
                    <a:pt x="2665" y="128"/>
                  </a:lnTo>
                  <a:lnTo>
                    <a:pt x="2655" y="134"/>
                  </a:lnTo>
                  <a:lnTo>
                    <a:pt x="2655" y="134"/>
                  </a:lnTo>
                  <a:lnTo>
                    <a:pt x="2645" y="142"/>
                  </a:lnTo>
                  <a:lnTo>
                    <a:pt x="2635" y="150"/>
                  </a:lnTo>
                  <a:lnTo>
                    <a:pt x="2627" y="158"/>
                  </a:lnTo>
                  <a:lnTo>
                    <a:pt x="2619" y="168"/>
                  </a:lnTo>
                  <a:lnTo>
                    <a:pt x="2613" y="180"/>
                  </a:lnTo>
                  <a:lnTo>
                    <a:pt x="2607" y="192"/>
                  </a:lnTo>
                  <a:lnTo>
                    <a:pt x="2595" y="222"/>
                  </a:lnTo>
                  <a:lnTo>
                    <a:pt x="2595" y="132"/>
                  </a:lnTo>
                  <a:lnTo>
                    <a:pt x="2519" y="132"/>
                  </a:lnTo>
                  <a:lnTo>
                    <a:pt x="2519" y="506"/>
                  </a:lnTo>
                  <a:lnTo>
                    <a:pt x="2603" y="506"/>
                  </a:lnTo>
                  <a:lnTo>
                    <a:pt x="2603" y="332"/>
                  </a:lnTo>
                  <a:close/>
                  <a:moveTo>
                    <a:pt x="2942" y="442"/>
                  </a:moveTo>
                  <a:lnTo>
                    <a:pt x="2942" y="442"/>
                  </a:lnTo>
                  <a:lnTo>
                    <a:pt x="2926" y="440"/>
                  </a:lnTo>
                  <a:lnTo>
                    <a:pt x="2911" y="438"/>
                  </a:lnTo>
                  <a:lnTo>
                    <a:pt x="2901" y="434"/>
                  </a:lnTo>
                  <a:lnTo>
                    <a:pt x="2893" y="428"/>
                  </a:lnTo>
                  <a:lnTo>
                    <a:pt x="2887" y="420"/>
                  </a:lnTo>
                  <a:lnTo>
                    <a:pt x="2883" y="410"/>
                  </a:lnTo>
                  <a:lnTo>
                    <a:pt x="2881" y="396"/>
                  </a:lnTo>
                  <a:lnTo>
                    <a:pt x="2881" y="380"/>
                  </a:lnTo>
                  <a:lnTo>
                    <a:pt x="2881" y="198"/>
                  </a:lnTo>
                  <a:lnTo>
                    <a:pt x="2956" y="198"/>
                  </a:lnTo>
                  <a:lnTo>
                    <a:pt x="2956" y="132"/>
                  </a:lnTo>
                  <a:lnTo>
                    <a:pt x="2881" y="132"/>
                  </a:lnTo>
                  <a:lnTo>
                    <a:pt x="2881" y="28"/>
                  </a:lnTo>
                  <a:lnTo>
                    <a:pt x="2811" y="36"/>
                  </a:lnTo>
                  <a:lnTo>
                    <a:pt x="2803" y="132"/>
                  </a:lnTo>
                  <a:lnTo>
                    <a:pt x="2751" y="132"/>
                  </a:lnTo>
                  <a:lnTo>
                    <a:pt x="2751" y="198"/>
                  </a:lnTo>
                  <a:lnTo>
                    <a:pt x="2799" y="198"/>
                  </a:lnTo>
                  <a:lnTo>
                    <a:pt x="2799" y="392"/>
                  </a:lnTo>
                  <a:lnTo>
                    <a:pt x="2799" y="392"/>
                  </a:lnTo>
                  <a:lnTo>
                    <a:pt x="2799" y="424"/>
                  </a:lnTo>
                  <a:lnTo>
                    <a:pt x="2803" y="450"/>
                  </a:lnTo>
                  <a:lnTo>
                    <a:pt x="2807" y="460"/>
                  </a:lnTo>
                  <a:lnTo>
                    <a:pt x="2811" y="468"/>
                  </a:lnTo>
                  <a:lnTo>
                    <a:pt x="2817" y="476"/>
                  </a:lnTo>
                  <a:lnTo>
                    <a:pt x="2823" y="484"/>
                  </a:lnTo>
                  <a:lnTo>
                    <a:pt x="2823" y="484"/>
                  </a:lnTo>
                  <a:lnTo>
                    <a:pt x="2831" y="492"/>
                  </a:lnTo>
                  <a:lnTo>
                    <a:pt x="2839" y="496"/>
                  </a:lnTo>
                  <a:lnTo>
                    <a:pt x="2859" y="506"/>
                  </a:lnTo>
                  <a:lnTo>
                    <a:pt x="2881" y="512"/>
                  </a:lnTo>
                  <a:lnTo>
                    <a:pt x="2903" y="514"/>
                  </a:lnTo>
                  <a:lnTo>
                    <a:pt x="2903" y="514"/>
                  </a:lnTo>
                  <a:lnTo>
                    <a:pt x="2930" y="512"/>
                  </a:lnTo>
                  <a:lnTo>
                    <a:pt x="2964" y="506"/>
                  </a:lnTo>
                  <a:lnTo>
                    <a:pt x="2964" y="440"/>
                  </a:lnTo>
                  <a:lnTo>
                    <a:pt x="2964" y="440"/>
                  </a:lnTo>
                  <a:lnTo>
                    <a:pt x="2942" y="442"/>
                  </a:lnTo>
                  <a:lnTo>
                    <a:pt x="2942" y="442"/>
                  </a:lnTo>
                  <a:close/>
                  <a:moveTo>
                    <a:pt x="3260" y="132"/>
                  </a:moveTo>
                  <a:lnTo>
                    <a:pt x="3182" y="378"/>
                  </a:lnTo>
                  <a:lnTo>
                    <a:pt x="3092" y="132"/>
                  </a:lnTo>
                  <a:lnTo>
                    <a:pt x="3004" y="132"/>
                  </a:lnTo>
                  <a:lnTo>
                    <a:pt x="3132" y="484"/>
                  </a:lnTo>
                  <a:lnTo>
                    <a:pt x="3132" y="484"/>
                  </a:lnTo>
                  <a:lnTo>
                    <a:pt x="3138" y="506"/>
                  </a:lnTo>
                  <a:lnTo>
                    <a:pt x="3138" y="506"/>
                  </a:lnTo>
                  <a:lnTo>
                    <a:pt x="3138" y="520"/>
                  </a:lnTo>
                  <a:lnTo>
                    <a:pt x="3134" y="532"/>
                  </a:lnTo>
                  <a:lnTo>
                    <a:pt x="3128" y="544"/>
                  </a:lnTo>
                  <a:lnTo>
                    <a:pt x="3120" y="554"/>
                  </a:lnTo>
                  <a:lnTo>
                    <a:pt x="3110" y="562"/>
                  </a:lnTo>
                  <a:lnTo>
                    <a:pt x="3100" y="568"/>
                  </a:lnTo>
                  <a:lnTo>
                    <a:pt x="3086" y="572"/>
                  </a:lnTo>
                  <a:lnTo>
                    <a:pt x="3072" y="572"/>
                  </a:lnTo>
                  <a:lnTo>
                    <a:pt x="3072" y="572"/>
                  </a:lnTo>
                  <a:lnTo>
                    <a:pt x="3032" y="572"/>
                  </a:lnTo>
                  <a:lnTo>
                    <a:pt x="3032" y="638"/>
                  </a:lnTo>
                  <a:lnTo>
                    <a:pt x="3032" y="638"/>
                  </a:lnTo>
                  <a:lnTo>
                    <a:pt x="3080" y="640"/>
                  </a:lnTo>
                  <a:lnTo>
                    <a:pt x="3080" y="640"/>
                  </a:lnTo>
                  <a:lnTo>
                    <a:pt x="3098" y="640"/>
                  </a:lnTo>
                  <a:lnTo>
                    <a:pt x="3116" y="636"/>
                  </a:lnTo>
                  <a:lnTo>
                    <a:pt x="3130" y="630"/>
                  </a:lnTo>
                  <a:lnTo>
                    <a:pt x="3144" y="622"/>
                  </a:lnTo>
                  <a:lnTo>
                    <a:pt x="3154" y="610"/>
                  </a:lnTo>
                  <a:lnTo>
                    <a:pt x="3166" y="596"/>
                  </a:lnTo>
                  <a:lnTo>
                    <a:pt x="3174" y="578"/>
                  </a:lnTo>
                  <a:lnTo>
                    <a:pt x="3182" y="558"/>
                  </a:lnTo>
                  <a:lnTo>
                    <a:pt x="3328" y="132"/>
                  </a:lnTo>
                  <a:lnTo>
                    <a:pt x="3260" y="132"/>
                  </a:lnTo>
                  <a:close/>
                </a:path>
              </a:pathLst>
            </a:custGeom>
            <a:solidFill>
              <a:srgbClr val="5289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 userDrawn="1"/>
          </p:nvSpPr>
          <p:spPr bwMode="auto">
            <a:xfrm>
              <a:off x="1942575" y="1983832"/>
              <a:ext cx="5137150" cy="307975"/>
            </a:xfrm>
            <a:custGeom>
              <a:avLst/>
              <a:gdLst>
                <a:gd name="T0" fmla="*/ 156 w 3236"/>
                <a:gd name="T1" fmla="*/ 138 h 194"/>
                <a:gd name="T2" fmla="*/ 146 w 3236"/>
                <a:gd name="T3" fmla="*/ 52 h 194"/>
                <a:gd name="T4" fmla="*/ 0 w 3236"/>
                <a:gd name="T5" fmla="*/ 190 h 194"/>
                <a:gd name="T6" fmla="*/ 106 w 3236"/>
                <a:gd name="T7" fmla="*/ 72 h 194"/>
                <a:gd name="T8" fmla="*/ 122 w 3236"/>
                <a:gd name="T9" fmla="*/ 130 h 194"/>
                <a:gd name="T10" fmla="*/ 298 w 3236"/>
                <a:gd name="T11" fmla="*/ 192 h 194"/>
                <a:gd name="T12" fmla="*/ 326 w 3236"/>
                <a:gd name="T13" fmla="*/ 134 h 194"/>
                <a:gd name="T14" fmla="*/ 238 w 3236"/>
                <a:gd name="T15" fmla="*/ 134 h 194"/>
                <a:gd name="T16" fmla="*/ 264 w 3236"/>
                <a:gd name="T17" fmla="*/ 192 h 194"/>
                <a:gd name="T18" fmla="*/ 551 w 3236"/>
                <a:gd name="T19" fmla="*/ 138 h 194"/>
                <a:gd name="T20" fmla="*/ 449 w 3236"/>
                <a:gd name="T21" fmla="*/ 62 h 194"/>
                <a:gd name="T22" fmla="*/ 545 w 3236"/>
                <a:gd name="T23" fmla="*/ 24 h 194"/>
                <a:gd name="T24" fmla="*/ 414 w 3236"/>
                <a:gd name="T25" fmla="*/ 44 h 194"/>
                <a:gd name="T26" fmla="*/ 509 w 3236"/>
                <a:gd name="T27" fmla="*/ 124 h 194"/>
                <a:gd name="T28" fmla="*/ 453 w 3236"/>
                <a:gd name="T29" fmla="*/ 158 h 194"/>
                <a:gd name="T30" fmla="*/ 603 w 3236"/>
                <a:gd name="T31" fmla="*/ 4 h 194"/>
                <a:gd name="T32" fmla="*/ 921 w 3236"/>
                <a:gd name="T33" fmla="*/ 190 h 194"/>
                <a:gd name="T34" fmla="*/ 1177 w 3236"/>
                <a:gd name="T35" fmla="*/ 194 h 194"/>
                <a:gd name="T36" fmla="*/ 1239 w 3236"/>
                <a:gd name="T37" fmla="*/ 116 h 194"/>
                <a:gd name="T38" fmla="*/ 1139 w 3236"/>
                <a:gd name="T39" fmla="*/ 52 h 194"/>
                <a:gd name="T40" fmla="*/ 1207 w 3236"/>
                <a:gd name="T41" fmla="*/ 8 h 194"/>
                <a:gd name="T42" fmla="*/ 1107 w 3236"/>
                <a:gd name="T43" fmla="*/ 56 h 194"/>
                <a:gd name="T44" fmla="*/ 1211 w 3236"/>
                <a:gd name="T45" fmla="*/ 140 h 194"/>
                <a:gd name="T46" fmla="*/ 1099 w 3236"/>
                <a:gd name="T47" fmla="*/ 164 h 194"/>
                <a:gd name="T48" fmla="*/ 1416 w 3236"/>
                <a:gd name="T49" fmla="*/ 170 h 194"/>
                <a:gd name="T50" fmla="*/ 1366 w 3236"/>
                <a:gd name="T51" fmla="*/ 82 h 194"/>
                <a:gd name="T52" fmla="*/ 1364 w 3236"/>
                <a:gd name="T53" fmla="*/ 32 h 194"/>
                <a:gd name="T54" fmla="*/ 1316 w 3236"/>
                <a:gd name="T55" fmla="*/ 10 h 194"/>
                <a:gd name="T56" fmla="*/ 1324 w 3236"/>
                <a:gd name="T57" fmla="*/ 104 h 194"/>
                <a:gd name="T58" fmla="*/ 1374 w 3236"/>
                <a:gd name="T59" fmla="*/ 162 h 194"/>
                <a:gd name="T60" fmla="*/ 1360 w 3236"/>
                <a:gd name="T61" fmla="*/ 194 h 194"/>
                <a:gd name="T62" fmla="*/ 1696 w 3236"/>
                <a:gd name="T63" fmla="*/ 126 h 194"/>
                <a:gd name="T64" fmla="*/ 1594 w 3236"/>
                <a:gd name="T65" fmla="*/ 52 h 194"/>
                <a:gd name="T66" fmla="*/ 1678 w 3236"/>
                <a:gd name="T67" fmla="*/ 14 h 194"/>
                <a:gd name="T68" fmla="*/ 1560 w 3236"/>
                <a:gd name="T69" fmla="*/ 56 h 194"/>
                <a:gd name="T70" fmla="*/ 1664 w 3236"/>
                <a:gd name="T71" fmla="*/ 132 h 194"/>
                <a:gd name="T72" fmla="*/ 1574 w 3236"/>
                <a:gd name="T73" fmla="*/ 140 h 194"/>
                <a:gd name="T74" fmla="*/ 1904 w 3236"/>
                <a:gd name="T75" fmla="*/ 166 h 194"/>
                <a:gd name="T76" fmla="*/ 1856 w 3236"/>
                <a:gd name="T77" fmla="*/ 2 h 194"/>
                <a:gd name="T78" fmla="*/ 1740 w 3236"/>
                <a:gd name="T79" fmla="*/ 118 h 194"/>
                <a:gd name="T80" fmla="*/ 1798 w 3236"/>
                <a:gd name="T81" fmla="*/ 152 h 194"/>
                <a:gd name="T82" fmla="*/ 1808 w 3236"/>
                <a:gd name="T83" fmla="*/ 36 h 194"/>
                <a:gd name="T84" fmla="*/ 1898 w 3236"/>
                <a:gd name="T85" fmla="*/ 98 h 194"/>
                <a:gd name="T86" fmla="*/ 2016 w 3236"/>
                <a:gd name="T87" fmla="*/ 160 h 194"/>
                <a:gd name="T88" fmla="*/ 2313 w 3236"/>
                <a:gd name="T89" fmla="*/ 110 h 194"/>
                <a:gd name="T90" fmla="*/ 2233 w 3236"/>
                <a:gd name="T91" fmla="*/ 164 h 194"/>
                <a:gd name="T92" fmla="*/ 2153 w 3236"/>
                <a:gd name="T93" fmla="*/ 130 h 194"/>
                <a:gd name="T94" fmla="*/ 2505 w 3236"/>
                <a:gd name="T95" fmla="*/ 4 h 194"/>
                <a:gd name="T96" fmla="*/ 2771 w 3236"/>
                <a:gd name="T97" fmla="*/ 186 h 194"/>
                <a:gd name="T98" fmla="*/ 2787 w 3236"/>
                <a:gd name="T99" fmla="*/ 18 h 194"/>
                <a:gd name="T100" fmla="*/ 2635 w 3236"/>
                <a:gd name="T101" fmla="*/ 98 h 194"/>
                <a:gd name="T102" fmla="*/ 2719 w 3236"/>
                <a:gd name="T103" fmla="*/ 162 h 194"/>
                <a:gd name="T104" fmla="*/ 2687 w 3236"/>
                <a:gd name="T105" fmla="*/ 50 h 194"/>
                <a:gd name="T106" fmla="*/ 2795 w 3236"/>
                <a:gd name="T107" fmla="*/ 98 h 194"/>
                <a:gd name="T108" fmla="*/ 2914 w 3236"/>
                <a:gd name="T109" fmla="*/ 190 h 194"/>
                <a:gd name="T110" fmla="*/ 3196 w 3236"/>
                <a:gd name="T111" fmla="*/ 190 h 194"/>
                <a:gd name="T112" fmla="*/ 3212 w 3236"/>
                <a:gd name="T113" fmla="*/ 96 h 194"/>
                <a:gd name="T114" fmla="*/ 3150 w 3236"/>
                <a:gd name="T115" fmla="*/ 32 h 194"/>
                <a:gd name="T116" fmla="*/ 3162 w 3236"/>
                <a:gd name="T117" fmla="*/ 2 h 194"/>
                <a:gd name="T118" fmla="*/ 3108 w 3236"/>
                <a:gd name="T119" fmla="*/ 86 h 194"/>
                <a:gd name="T120" fmla="*/ 3202 w 3236"/>
                <a:gd name="T121" fmla="*/ 146 h 194"/>
                <a:gd name="T122" fmla="*/ 3128 w 3236"/>
                <a:gd name="T123" fmla="*/ 18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36" h="194">
                  <a:moveTo>
                    <a:pt x="0" y="190"/>
                  </a:moveTo>
                  <a:lnTo>
                    <a:pt x="86" y="190"/>
                  </a:lnTo>
                  <a:lnTo>
                    <a:pt x="86" y="190"/>
                  </a:lnTo>
                  <a:lnTo>
                    <a:pt x="102" y="190"/>
                  </a:lnTo>
                  <a:lnTo>
                    <a:pt x="114" y="188"/>
                  </a:lnTo>
                  <a:lnTo>
                    <a:pt x="126" y="184"/>
                  </a:lnTo>
                  <a:lnTo>
                    <a:pt x="136" y="178"/>
                  </a:lnTo>
                  <a:lnTo>
                    <a:pt x="144" y="170"/>
                  </a:lnTo>
                  <a:lnTo>
                    <a:pt x="150" y="162"/>
                  </a:lnTo>
                  <a:lnTo>
                    <a:pt x="154" y="152"/>
                  </a:lnTo>
                  <a:lnTo>
                    <a:pt x="156" y="140"/>
                  </a:lnTo>
                  <a:lnTo>
                    <a:pt x="156" y="138"/>
                  </a:lnTo>
                  <a:lnTo>
                    <a:pt x="156" y="138"/>
                  </a:lnTo>
                  <a:lnTo>
                    <a:pt x="154" y="130"/>
                  </a:lnTo>
                  <a:lnTo>
                    <a:pt x="152" y="122"/>
                  </a:lnTo>
                  <a:lnTo>
                    <a:pt x="150" y="116"/>
                  </a:lnTo>
                  <a:lnTo>
                    <a:pt x="146" y="110"/>
                  </a:lnTo>
                  <a:lnTo>
                    <a:pt x="140" y="104"/>
                  </a:lnTo>
                  <a:lnTo>
                    <a:pt x="134" y="100"/>
                  </a:lnTo>
                  <a:lnTo>
                    <a:pt x="118" y="94"/>
                  </a:lnTo>
                  <a:lnTo>
                    <a:pt x="118" y="94"/>
                  </a:lnTo>
                  <a:lnTo>
                    <a:pt x="128" y="88"/>
                  </a:lnTo>
                  <a:lnTo>
                    <a:pt x="136" y="78"/>
                  </a:lnTo>
                  <a:lnTo>
                    <a:pt x="142" y="66"/>
                  </a:lnTo>
                  <a:lnTo>
                    <a:pt x="144" y="60"/>
                  </a:lnTo>
                  <a:lnTo>
                    <a:pt x="146" y="52"/>
                  </a:lnTo>
                  <a:lnTo>
                    <a:pt x="146" y="52"/>
                  </a:lnTo>
                  <a:lnTo>
                    <a:pt x="146" y="52"/>
                  </a:lnTo>
                  <a:lnTo>
                    <a:pt x="144" y="42"/>
                  </a:lnTo>
                  <a:lnTo>
                    <a:pt x="142" y="34"/>
                  </a:lnTo>
                  <a:lnTo>
                    <a:pt x="138" y="28"/>
                  </a:lnTo>
                  <a:lnTo>
                    <a:pt x="132" y="20"/>
                  </a:lnTo>
                  <a:lnTo>
                    <a:pt x="132" y="20"/>
                  </a:lnTo>
                  <a:lnTo>
                    <a:pt x="124" y="14"/>
                  </a:lnTo>
                  <a:lnTo>
                    <a:pt x="112" y="8"/>
                  </a:lnTo>
                  <a:lnTo>
                    <a:pt x="98" y="6"/>
                  </a:lnTo>
                  <a:lnTo>
                    <a:pt x="84" y="4"/>
                  </a:lnTo>
                  <a:lnTo>
                    <a:pt x="0" y="4"/>
                  </a:lnTo>
                  <a:lnTo>
                    <a:pt x="0" y="190"/>
                  </a:lnTo>
                  <a:close/>
                  <a:moveTo>
                    <a:pt x="32" y="82"/>
                  </a:moveTo>
                  <a:lnTo>
                    <a:pt x="32" y="34"/>
                  </a:lnTo>
                  <a:lnTo>
                    <a:pt x="80" y="34"/>
                  </a:lnTo>
                  <a:lnTo>
                    <a:pt x="80" y="34"/>
                  </a:lnTo>
                  <a:lnTo>
                    <a:pt x="94" y="34"/>
                  </a:lnTo>
                  <a:lnTo>
                    <a:pt x="104" y="40"/>
                  </a:lnTo>
                  <a:lnTo>
                    <a:pt x="110" y="46"/>
                  </a:lnTo>
                  <a:lnTo>
                    <a:pt x="112" y="56"/>
                  </a:lnTo>
                  <a:lnTo>
                    <a:pt x="112" y="58"/>
                  </a:lnTo>
                  <a:lnTo>
                    <a:pt x="112" y="58"/>
                  </a:lnTo>
                  <a:lnTo>
                    <a:pt x="112" y="64"/>
                  </a:lnTo>
                  <a:lnTo>
                    <a:pt x="110" y="68"/>
                  </a:lnTo>
                  <a:lnTo>
                    <a:pt x="106" y="72"/>
                  </a:lnTo>
                  <a:lnTo>
                    <a:pt x="102" y="76"/>
                  </a:lnTo>
                  <a:lnTo>
                    <a:pt x="92" y="82"/>
                  </a:lnTo>
                  <a:lnTo>
                    <a:pt x="78" y="82"/>
                  </a:lnTo>
                  <a:lnTo>
                    <a:pt x="32" y="82"/>
                  </a:lnTo>
                  <a:close/>
                  <a:moveTo>
                    <a:pt x="32" y="162"/>
                  </a:moveTo>
                  <a:lnTo>
                    <a:pt x="32" y="110"/>
                  </a:lnTo>
                  <a:lnTo>
                    <a:pt x="84" y="110"/>
                  </a:lnTo>
                  <a:lnTo>
                    <a:pt x="84" y="110"/>
                  </a:lnTo>
                  <a:lnTo>
                    <a:pt x="102" y="112"/>
                  </a:lnTo>
                  <a:lnTo>
                    <a:pt x="114" y="118"/>
                  </a:lnTo>
                  <a:lnTo>
                    <a:pt x="118" y="120"/>
                  </a:lnTo>
                  <a:lnTo>
                    <a:pt x="120" y="124"/>
                  </a:lnTo>
                  <a:lnTo>
                    <a:pt x="122" y="130"/>
                  </a:lnTo>
                  <a:lnTo>
                    <a:pt x="122" y="136"/>
                  </a:lnTo>
                  <a:lnTo>
                    <a:pt x="122" y="136"/>
                  </a:lnTo>
                  <a:lnTo>
                    <a:pt x="122" y="136"/>
                  </a:lnTo>
                  <a:lnTo>
                    <a:pt x="122" y="142"/>
                  </a:lnTo>
                  <a:lnTo>
                    <a:pt x="120" y="148"/>
                  </a:lnTo>
                  <a:lnTo>
                    <a:pt x="118" y="152"/>
                  </a:lnTo>
                  <a:lnTo>
                    <a:pt x="114" y="156"/>
                  </a:lnTo>
                  <a:lnTo>
                    <a:pt x="102" y="160"/>
                  </a:lnTo>
                  <a:lnTo>
                    <a:pt x="86" y="162"/>
                  </a:lnTo>
                  <a:lnTo>
                    <a:pt x="32" y="162"/>
                  </a:lnTo>
                  <a:close/>
                  <a:moveTo>
                    <a:pt x="282" y="194"/>
                  </a:moveTo>
                  <a:lnTo>
                    <a:pt x="282" y="194"/>
                  </a:lnTo>
                  <a:lnTo>
                    <a:pt x="298" y="192"/>
                  </a:lnTo>
                  <a:lnTo>
                    <a:pt x="314" y="188"/>
                  </a:lnTo>
                  <a:lnTo>
                    <a:pt x="328" y="182"/>
                  </a:lnTo>
                  <a:lnTo>
                    <a:pt x="340" y="172"/>
                  </a:lnTo>
                  <a:lnTo>
                    <a:pt x="350" y="160"/>
                  </a:lnTo>
                  <a:lnTo>
                    <a:pt x="356" y="146"/>
                  </a:lnTo>
                  <a:lnTo>
                    <a:pt x="360" y="130"/>
                  </a:lnTo>
                  <a:lnTo>
                    <a:pt x="362" y="110"/>
                  </a:lnTo>
                  <a:lnTo>
                    <a:pt x="362" y="4"/>
                  </a:lnTo>
                  <a:lnTo>
                    <a:pt x="328" y="4"/>
                  </a:lnTo>
                  <a:lnTo>
                    <a:pt x="328" y="112"/>
                  </a:lnTo>
                  <a:lnTo>
                    <a:pt x="328" y="112"/>
                  </a:lnTo>
                  <a:lnTo>
                    <a:pt x="328" y="124"/>
                  </a:lnTo>
                  <a:lnTo>
                    <a:pt x="326" y="134"/>
                  </a:lnTo>
                  <a:lnTo>
                    <a:pt x="322" y="144"/>
                  </a:lnTo>
                  <a:lnTo>
                    <a:pt x="316" y="150"/>
                  </a:lnTo>
                  <a:lnTo>
                    <a:pt x="310" y="156"/>
                  </a:lnTo>
                  <a:lnTo>
                    <a:pt x="302" y="160"/>
                  </a:lnTo>
                  <a:lnTo>
                    <a:pt x="292" y="162"/>
                  </a:lnTo>
                  <a:lnTo>
                    <a:pt x="282" y="164"/>
                  </a:lnTo>
                  <a:lnTo>
                    <a:pt x="282" y="164"/>
                  </a:lnTo>
                  <a:lnTo>
                    <a:pt x="272" y="162"/>
                  </a:lnTo>
                  <a:lnTo>
                    <a:pt x="262" y="160"/>
                  </a:lnTo>
                  <a:lnTo>
                    <a:pt x="254" y="156"/>
                  </a:lnTo>
                  <a:lnTo>
                    <a:pt x="248" y="150"/>
                  </a:lnTo>
                  <a:lnTo>
                    <a:pt x="242" y="142"/>
                  </a:lnTo>
                  <a:lnTo>
                    <a:pt x="238" y="134"/>
                  </a:lnTo>
                  <a:lnTo>
                    <a:pt x="236" y="122"/>
                  </a:lnTo>
                  <a:lnTo>
                    <a:pt x="234" y="110"/>
                  </a:lnTo>
                  <a:lnTo>
                    <a:pt x="234" y="4"/>
                  </a:lnTo>
                  <a:lnTo>
                    <a:pt x="202" y="4"/>
                  </a:lnTo>
                  <a:lnTo>
                    <a:pt x="202" y="112"/>
                  </a:lnTo>
                  <a:lnTo>
                    <a:pt x="202" y="112"/>
                  </a:lnTo>
                  <a:lnTo>
                    <a:pt x="204" y="130"/>
                  </a:lnTo>
                  <a:lnTo>
                    <a:pt x="208" y="148"/>
                  </a:lnTo>
                  <a:lnTo>
                    <a:pt x="214" y="162"/>
                  </a:lnTo>
                  <a:lnTo>
                    <a:pt x="224" y="172"/>
                  </a:lnTo>
                  <a:lnTo>
                    <a:pt x="234" y="182"/>
                  </a:lnTo>
                  <a:lnTo>
                    <a:pt x="248" y="188"/>
                  </a:lnTo>
                  <a:lnTo>
                    <a:pt x="264" y="192"/>
                  </a:lnTo>
                  <a:lnTo>
                    <a:pt x="282" y="194"/>
                  </a:lnTo>
                  <a:lnTo>
                    <a:pt x="282" y="194"/>
                  </a:lnTo>
                  <a:close/>
                  <a:moveTo>
                    <a:pt x="485" y="194"/>
                  </a:moveTo>
                  <a:lnTo>
                    <a:pt x="485" y="194"/>
                  </a:lnTo>
                  <a:lnTo>
                    <a:pt x="499" y="192"/>
                  </a:lnTo>
                  <a:lnTo>
                    <a:pt x="511" y="190"/>
                  </a:lnTo>
                  <a:lnTo>
                    <a:pt x="523" y="184"/>
                  </a:lnTo>
                  <a:lnTo>
                    <a:pt x="533" y="178"/>
                  </a:lnTo>
                  <a:lnTo>
                    <a:pt x="539" y="170"/>
                  </a:lnTo>
                  <a:lnTo>
                    <a:pt x="545" y="160"/>
                  </a:lnTo>
                  <a:lnTo>
                    <a:pt x="549" y="150"/>
                  </a:lnTo>
                  <a:lnTo>
                    <a:pt x="551" y="138"/>
                  </a:lnTo>
                  <a:lnTo>
                    <a:pt x="551" y="138"/>
                  </a:lnTo>
                  <a:lnTo>
                    <a:pt x="551" y="138"/>
                  </a:lnTo>
                  <a:lnTo>
                    <a:pt x="549" y="126"/>
                  </a:lnTo>
                  <a:lnTo>
                    <a:pt x="547" y="116"/>
                  </a:lnTo>
                  <a:lnTo>
                    <a:pt x="543" y="108"/>
                  </a:lnTo>
                  <a:lnTo>
                    <a:pt x="535" y="102"/>
                  </a:lnTo>
                  <a:lnTo>
                    <a:pt x="527" y="96"/>
                  </a:lnTo>
                  <a:lnTo>
                    <a:pt x="517" y="90"/>
                  </a:lnTo>
                  <a:lnTo>
                    <a:pt x="491" y="82"/>
                  </a:lnTo>
                  <a:lnTo>
                    <a:pt x="491" y="82"/>
                  </a:lnTo>
                  <a:lnTo>
                    <a:pt x="469" y="76"/>
                  </a:lnTo>
                  <a:lnTo>
                    <a:pt x="455" y="70"/>
                  </a:lnTo>
                  <a:lnTo>
                    <a:pt x="451" y="66"/>
                  </a:lnTo>
                  <a:lnTo>
                    <a:pt x="449" y="62"/>
                  </a:lnTo>
                  <a:lnTo>
                    <a:pt x="447" y="54"/>
                  </a:lnTo>
                  <a:lnTo>
                    <a:pt x="447" y="52"/>
                  </a:lnTo>
                  <a:lnTo>
                    <a:pt x="447" y="52"/>
                  </a:lnTo>
                  <a:lnTo>
                    <a:pt x="449" y="44"/>
                  </a:lnTo>
                  <a:lnTo>
                    <a:pt x="455" y="36"/>
                  </a:lnTo>
                  <a:lnTo>
                    <a:pt x="463" y="32"/>
                  </a:lnTo>
                  <a:lnTo>
                    <a:pt x="477" y="30"/>
                  </a:lnTo>
                  <a:lnTo>
                    <a:pt x="477" y="30"/>
                  </a:lnTo>
                  <a:lnTo>
                    <a:pt x="489" y="32"/>
                  </a:lnTo>
                  <a:lnTo>
                    <a:pt x="503" y="36"/>
                  </a:lnTo>
                  <a:lnTo>
                    <a:pt x="515" y="42"/>
                  </a:lnTo>
                  <a:lnTo>
                    <a:pt x="527" y="50"/>
                  </a:lnTo>
                  <a:lnTo>
                    <a:pt x="545" y="24"/>
                  </a:lnTo>
                  <a:lnTo>
                    <a:pt x="545" y="24"/>
                  </a:lnTo>
                  <a:lnTo>
                    <a:pt x="531" y="14"/>
                  </a:lnTo>
                  <a:lnTo>
                    <a:pt x="515" y="8"/>
                  </a:lnTo>
                  <a:lnTo>
                    <a:pt x="497" y="4"/>
                  </a:lnTo>
                  <a:lnTo>
                    <a:pt x="477" y="2"/>
                  </a:lnTo>
                  <a:lnTo>
                    <a:pt x="477" y="2"/>
                  </a:lnTo>
                  <a:lnTo>
                    <a:pt x="463" y="2"/>
                  </a:lnTo>
                  <a:lnTo>
                    <a:pt x="451" y="6"/>
                  </a:lnTo>
                  <a:lnTo>
                    <a:pt x="441" y="10"/>
                  </a:lnTo>
                  <a:lnTo>
                    <a:pt x="431" y="16"/>
                  </a:lnTo>
                  <a:lnTo>
                    <a:pt x="425" y="24"/>
                  </a:lnTo>
                  <a:lnTo>
                    <a:pt x="419" y="34"/>
                  </a:lnTo>
                  <a:lnTo>
                    <a:pt x="414" y="44"/>
                  </a:lnTo>
                  <a:lnTo>
                    <a:pt x="412" y="56"/>
                  </a:lnTo>
                  <a:lnTo>
                    <a:pt x="412" y="56"/>
                  </a:lnTo>
                  <a:lnTo>
                    <a:pt x="412" y="56"/>
                  </a:lnTo>
                  <a:lnTo>
                    <a:pt x="414" y="68"/>
                  </a:lnTo>
                  <a:lnTo>
                    <a:pt x="417" y="78"/>
                  </a:lnTo>
                  <a:lnTo>
                    <a:pt x="423" y="86"/>
                  </a:lnTo>
                  <a:lnTo>
                    <a:pt x="429" y="94"/>
                  </a:lnTo>
                  <a:lnTo>
                    <a:pt x="439" y="98"/>
                  </a:lnTo>
                  <a:lnTo>
                    <a:pt x="449" y="104"/>
                  </a:lnTo>
                  <a:lnTo>
                    <a:pt x="475" y="112"/>
                  </a:lnTo>
                  <a:lnTo>
                    <a:pt x="475" y="112"/>
                  </a:lnTo>
                  <a:lnTo>
                    <a:pt x="497" y="118"/>
                  </a:lnTo>
                  <a:lnTo>
                    <a:pt x="509" y="124"/>
                  </a:lnTo>
                  <a:lnTo>
                    <a:pt x="513" y="128"/>
                  </a:lnTo>
                  <a:lnTo>
                    <a:pt x="517" y="132"/>
                  </a:lnTo>
                  <a:lnTo>
                    <a:pt x="517" y="140"/>
                  </a:lnTo>
                  <a:lnTo>
                    <a:pt x="517" y="140"/>
                  </a:lnTo>
                  <a:lnTo>
                    <a:pt x="517" y="140"/>
                  </a:lnTo>
                  <a:lnTo>
                    <a:pt x="517" y="146"/>
                  </a:lnTo>
                  <a:lnTo>
                    <a:pt x="515" y="150"/>
                  </a:lnTo>
                  <a:lnTo>
                    <a:pt x="509" y="158"/>
                  </a:lnTo>
                  <a:lnTo>
                    <a:pt x="499" y="162"/>
                  </a:lnTo>
                  <a:lnTo>
                    <a:pt x="485" y="164"/>
                  </a:lnTo>
                  <a:lnTo>
                    <a:pt x="485" y="164"/>
                  </a:lnTo>
                  <a:lnTo>
                    <a:pt x="469" y="162"/>
                  </a:lnTo>
                  <a:lnTo>
                    <a:pt x="453" y="158"/>
                  </a:lnTo>
                  <a:lnTo>
                    <a:pt x="439" y="150"/>
                  </a:lnTo>
                  <a:lnTo>
                    <a:pt x="425" y="140"/>
                  </a:lnTo>
                  <a:lnTo>
                    <a:pt x="406" y="164"/>
                  </a:lnTo>
                  <a:lnTo>
                    <a:pt x="406" y="164"/>
                  </a:lnTo>
                  <a:lnTo>
                    <a:pt x="423" y="176"/>
                  </a:lnTo>
                  <a:lnTo>
                    <a:pt x="443" y="186"/>
                  </a:lnTo>
                  <a:lnTo>
                    <a:pt x="463" y="192"/>
                  </a:lnTo>
                  <a:lnTo>
                    <a:pt x="485" y="194"/>
                  </a:lnTo>
                  <a:lnTo>
                    <a:pt x="485" y="194"/>
                  </a:lnTo>
                  <a:close/>
                  <a:moveTo>
                    <a:pt x="603" y="190"/>
                  </a:moveTo>
                  <a:lnTo>
                    <a:pt x="635" y="190"/>
                  </a:lnTo>
                  <a:lnTo>
                    <a:pt x="635" y="4"/>
                  </a:lnTo>
                  <a:lnTo>
                    <a:pt x="603" y="4"/>
                  </a:lnTo>
                  <a:lnTo>
                    <a:pt x="603" y="190"/>
                  </a:lnTo>
                  <a:close/>
                  <a:moveTo>
                    <a:pt x="697" y="190"/>
                  </a:moveTo>
                  <a:lnTo>
                    <a:pt x="729" y="190"/>
                  </a:lnTo>
                  <a:lnTo>
                    <a:pt x="729" y="58"/>
                  </a:lnTo>
                  <a:lnTo>
                    <a:pt x="831" y="190"/>
                  </a:lnTo>
                  <a:lnTo>
                    <a:pt x="859" y="190"/>
                  </a:lnTo>
                  <a:lnTo>
                    <a:pt x="859" y="4"/>
                  </a:lnTo>
                  <a:lnTo>
                    <a:pt x="827" y="4"/>
                  </a:lnTo>
                  <a:lnTo>
                    <a:pt x="827" y="134"/>
                  </a:lnTo>
                  <a:lnTo>
                    <a:pt x="727" y="4"/>
                  </a:lnTo>
                  <a:lnTo>
                    <a:pt x="697" y="4"/>
                  </a:lnTo>
                  <a:lnTo>
                    <a:pt x="697" y="190"/>
                  </a:lnTo>
                  <a:close/>
                  <a:moveTo>
                    <a:pt x="921" y="190"/>
                  </a:moveTo>
                  <a:lnTo>
                    <a:pt x="1061" y="190"/>
                  </a:lnTo>
                  <a:lnTo>
                    <a:pt x="1061" y="162"/>
                  </a:lnTo>
                  <a:lnTo>
                    <a:pt x="953" y="162"/>
                  </a:lnTo>
                  <a:lnTo>
                    <a:pt x="953" y="112"/>
                  </a:lnTo>
                  <a:lnTo>
                    <a:pt x="1047" y="112"/>
                  </a:lnTo>
                  <a:lnTo>
                    <a:pt x="1047" y="82"/>
                  </a:lnTo>
                  <a:lnTo>
                    <a:pt x="953" y="82"/>
                  </a:lnTo>
                  <a:lnTo>
                    <a:pt x="953" y="34"/>
                  </a:lnTo>
                  <a:lnTo>
                    <a:pt x="1059" y="34"/>
                  </a:lnTo>
                  <a:lnTo>
                    <a:pt x="1059" y="4"/>
                  </a:lnTo>
                  <a:lnTo>
                    <a:pt x="921" y="4"/>
                  </a:lnTo>
                  <a:lnTo>
                    <a:pt x="921" y="190"/>
                  </a:lnTo>
                  <a:close/>
                  <a:moveTo>
                    <a:pt x="1177" y="194"/>
                  </a:moveTo>
                  <a:lnTo>
                    <a:pt x="1177" y="194"/>
                  </a:lnTo>
                  <a:lnTo>
                    <a:pt x="1191" y="192"/>
                  </a:lnTo>
                  <a:lnTo>
                    <a:pt x="1205" y="190"/>
                  </a:lnTo>
                  <a:lnTo>
                    <a:pt x="1215" y="184"/>
                  </a:lnTo>
                  <a:lnTo>
                    <a:pt x="1225" y="178"/>
                  </a:lnTo>
                  <a:lnTo>
                    <a:pt x="1233" y="170"/>
                  </a:lnTo>
                  <a:lnTo>
                    <a:pt x="1239" y="160"/>
                  </a:lnTo>
                  <a:lnTo>
                    <a:pt x="1243" y="150"/>
                  </a:lnTo>
                  <a:lnTo>
                    <a:pt x="1243" y="138"/>
                  </a:lnTo>
                  <a:lnTo>
                    <a:pt x="1243" y="138"/>
                  </a:lnTo>
                  <a:lnTo>
                    <a:pt x="1243" y="138"/>
                  </a:lnTo>
                  <a:lnTo>
                    <a:pt x="1243" y="126"/>
                  </a:lnTo>
                  <a:lnTo>
                    <a:pt x="1239" y="116"/>
                  </a:lnTo>
                  <a:lnTo>
                    <a:pt x="1235" y="108"/>
                  </a:lnTo>
                  <a:lnTo>
                    <a:pt x="1229" y="102"/>
                  </a:lnTo>
                  <a:lnTo>
                    <a:pt x="1219" y="96"/>
                  </a:lnTo>
                  <a:lnTo>
                    <a:pt x="1209" y="90"/>
                  </a:lnTo>
                  <a:lnTo>
                    <a:pt x="1183" y="82"/>
                  </a:lnTo>
                  <a:lnTo>
                    <a:pt x="1183" y="82"/>
                  </a:lnTo>
                  <a:lnTo>
                    <a:pt x="1161" y="76"/>
                  </a:lnTo>
                  <a:lnTo>
                    <a:pt x="1149" y="70"/>
                  </a:lnTo>
                  <a:lnTo>
                    <a:pt x="1145" y="66"/>
                  </a:lnTo>
                  <a:lnTo>
                    <a:pt x="1141" y="62"/>
                  </a:lnTo>
                  <a:lnTo>
                    <a:pt x="1139" y="54"/>
                  </a:lnTo>
                  <a:lnTo>
                    <a:pt x="1139" y="52"/>
                  </a:lnTo>
                  <a:lnTo>
                    <a:pt x="1139" y="52"/>
                  </a:lnTo>
                  <a:lnTo>
                    <a:pt x="1141" y="44"/>
                  </a:lnTo>
                  <a:lnTo>
                    <a:pt x="1147" y="36"/>
                  </a:lnTo>
                  <a:lnTo>
                    <a:pt x="1157" y="32"/>
                  </a:lnTo>
                  <a:lnTo>
                    <a:pt x="1169" y="30"/>
                  </a:lnTo>
                  <a:lnTo>
                    <a:pt x="1169" y="30"/>
                  </a:lnTo>
                  <a:lnTo>
                    <a:pt x="1183" y="32"/>
                  </a:lnTo>
                  <a:lnTo>
                    <a:pt x="1195" y="36"/>
                  </a:lnTo>
                  <a:lnTo>
                    <a:pt x="1207" y="42"/>
                  </a:lnTo>
                  <a:lnTo>
                    <a:pt x="1221" y="50"/>
                  </a:lnTo>
                  <a:lnTo>
                    <a:pt x="1239" y="24"/>
                  </a:lnTo>
                  <a:lnTo>
                    <a:pt x="1239" y="24"/>
                  </a:lnTo>
                  <a:lnTo>
                    <a:pt x="1223" y="14"/>
                  </a:lnTo>
                  <a:lnTo>
                    <a:pt x="1207" y="8"/>
                  </a:lnTo>
                  <a:lnTo>
                    <a:pt x="1189" y="4"/>
                  </a:lnTo>
                  <a:lnTo>
                    <a:pt x="1171" y="2"/>
                  </a:lnTo>
                  <a:lnTo>
                    <a:pt x="1171" y="2"/>
                  </a:lnTo>
                  <a:lnTo>
                    <a:pt x="1157" y="2"/>
                  </a:lnTo>
                  <a:lnTo>
                    <a:pt x="1145" y="6"/>
                  </a:lnTo>
                  <a:lnTo>
                    <a:pt x="1133" y="10"/>
                  </a:lnTo>
                  <a:lnTo>
                    <a:pt x="1125" y="16"/>
                  </a:lnTo>
                  <a:lnTo>
                    <a:pt x="1117" y="24"/>
                  </a:lnTo>
                  <a:lnTo>
                    <a:pt x="1111" y="34"/>
                  </a:lnTo>
                  <a:lnTo>
                    <a:pt x="1107" y="44"/>
                  </a:lnTo>
                  <a:lnTo>
                    <a:pt x="1107" y="56"/>
                  </a:lnTo>
                  <a:lnTo>
                    <a:pt x="1107" y="56"/>
                  </a:lnTo>
                  <a:lnTo>
                    <a:pt x="1107" y="56"/>
                  </a:lnTo>
                  <a:lnTo>
                    <a:pt x="1107" y="68"/>
                  </a:lnTo>
                  <a:lnTo>
                    <a:pt x="1111" y="78"/>
                  </a:lnTo>
                  <a:lnTo>
                    <a:pt x="1115" y="86"/>
                  </a:lnTo>
                  <a:lnTo>
                    <a:pt x="1123" y="94"/>
                  </a:lnTo>
                  <a:lnTo>
                    <a:pt x="1131" y="98"/>
                  </a:lnTo>
                  <a:lnTo>
                    <a:pt x="1143" y="104"/>
                  </a:lnTo>
                  <a:lnTo>
                    <a:pt x="1169" y="112"/>
                  </a:lnTo>
                  <a:lnTo>
                    <a:pt x="1169" y="112"/>
                  </a:lnTo>
                  <a:lnTo>
                    <a:pt x="1189" y="118"/>
                  </a:lnTo>
                  <a:lnTo>
                    <a:pt x="1203" y="124"/>
                  </a:lnTo>
                  <a:lnTo>
                    <a:pt x="1207" y="128"/>
                  </a:lnTo>
                  <a:lnTo>
                    <a:pt x="1209" y="132"/>
                  </a:lnTo>
                  <a:lnTo>
                    <a:pt x="1211" y="140"/>
                  </a:lnTo>
                  <a:lnTo>
                    <a:pt x="1211" y="140"/>
                  </a:lnTo>
                  <a:lnTo>
                    <a:pt x="1211" y="140"/>
                  </a:lnTo>
                  <a:lnTo>
                    <a:pt x="1211" y="146"/>
                  </a:lnTo>
                  <a:lnTo>
                    <a:pt x="1209" y="150"/>
                  </a:lnTo>
                  <a:lnTo>
                    <a:pt x="1201" y="158"/>
                  </a:lnTo>
                  <a:lnTo>
                    <a:pt x="1191" y="162"/>
                  </a:lnTo>
                  <a:lnTo>
                    <a:pt x="1177" y="164"/>
                  </a:lnTo>
                  <a:lnTo>
                    <a:pt x="1177" y="164"/>
                  </a:lnTo>
                  <a:lnTo>
                    <a:pt x="1161" y="162"/>
                  </a:lnTo>
                  <a:lnTo>
                    <a:pt x="1147" y="158"/>
                  </a:lnTo>
                  <a:lnTo>
                    <a:pt x="1133" y="150"/>
                  </a:lnTo>
                  <a:lnTo>
                    <a:pt x="1119" y="140"/>
                  </a:lnTo>
                  <a:lnTo>
                    <a:pt x="1099" y="164"/>
                  </a:lnTo>
                  <a:lnTo>
                    <a:pt x="1099" y="164"/>
                  </a:lnTo>
                  <a:lnTo>
                    <a:pt x="1117" y="176"/>
                  </a:lnTo>
                  <a:lnTo>
                    <a:pt x="1135" y="186"/>
                  </a:lnTo>
                  <a:lnTo>
                    <a:pt x="1157" y="192"/>
                  </a:lnTo>
                  <a:lnTo>
                    <a:pt x="1177" y="194"/>
                  </a:lnTo>
                  <a:lnTo>
                    <a:pt x="1177" y="194"/>
                  </a:lnTo>
                  <a:close/>
                  <a:moveTo>
                    <a:pt x="1360" y="194"/>
                  </a:moveTo>
                  <a:lnTo>
                    <a:pt x="1360" y="194"/>
                  </a:lnTo>
                  <a:lnTo>
                    <a:pt x="1374" y="192"/>
                  </a:lnTo>
                  <a:lnTo>
                    <a:pt x="1386" y="190"/>
                  </a:lnTo>
                  <a:lnTo>
                    <a:pt x="1398" y="184"/>
                  </a:lnTo>
                  <a:lnTo>
                    <a:pt x="1408" y="178"/>
                  </a:lnTo>
                  <a:lnTo>
                    <a:pt x="1416" y="170"/>
                  </a:lnTo>
                  <a:lnTo>
                    <a:pt x="1422" y="160"/>
                  </a:lnTo>
                  <a:lnTo>
                    <a:pt x="1424" y="150"/>
                  </a:lnTo>
                  <a:lnTo>
                    <a:pt x="1426" y="138"/>
                  </a:lnTo>
                  <a:lnTo>
                    <a:pt x="1426" y="138"/>
                  </a:lnTo>
                  <a:lnTo>
                    <a:pt x="1426" y="138"/>
                  </a:lnTo>
                  <a:lnTo>
                    <a:pt x="1426" y="126"/>
                  </a:lnTo>
                  <a:lnTo>
                    <a:pt x="1422" y="116"/>
                  </a:lnTo>
                  <a:lnTo>
                    <a:pt x="1418" y="108"/>
                  </a:lnTo>
                  <a:lnTo>
                    <a:pt x="1410" y="102"/>
                  </a:lnTo>
                  <a:lnTo>
                    <a:pt x="1402" y="96"/>
                  </a:lnTo>
                  <a:lnTo>
                    <a:pt x="1392" y="90"/>
                  </a:lnTo>
                  <a:lnTo>
                    <a:pt x="1366" y="82"/>
                  </a:lnTo>
                  <a:lnTo>
                    <a:pt x="1366" y="82"/>
                  </a:lnTo>
                  <a:lnTo>
                    <a:pt x="1344" y="76"/>
                  </a:lnTo>
                  <a:lnTo>
                    <a:pt x="1330" y="70"/>
                  </a:lnTo>
                  <a:lnTo>
                    <a:pt x="1326" y="66"/>
                  </a:lnTo>
                  <a:lnTo>
                    <a:pt x="1324" y="62"/>
                  </a:lnTo>
                  <a:lnTo>
                    <a:pt x="1322" y="54"/>
                  </a:lnTo>
                  <a:lnTo>
                    <a:pt x="1322" y="52"/>
                  </a:lnTo>
                  <a:lnTo>
                    <a:pt x="1322" y="52"/>
                  </a:lnTo>
                  <a:lnTo>
                    <a:pt x="1324" y="44"/>
                  </a:lnTo>
                  <a:lnTo>
                    <a:pt x="1330" y="36"/>
                  </a:lnTo>
                  <a:lnTo>
                    <a:pt x="1340" y="32"/>
                  </a:lnTo>
                  <a:lnTo>
                    <a:pt x="1352" y="30"/>
                  </a:lnTo>
                  <a:lnTo>
                    <a:pt x="1352" y="30"/>
                  </a:lnTo>
                  <a:lnTo>
                    <a:pt x="1364" y="32"/>
                  </a:lnTo>
                  <a:lnTo>
                    <a:pt x="1378" y="36"/>
                  </a:lnTo>
                  <a:lnTo>
                    <a:pt x="1390" y="42"/>
                  </a:lnTo>
                  <a:lnTo>
                    <a:pt x="1402" y="50"/>
                  </a:lnTo>
                  <a:lnTo>
                    <a:pt x="1420" y="24"/>
                  </a:lnTo>
                  <a:lnTo>
                    <a:pt x="1420" y="24"/>
                  </a:lnTo>
                  <a:lnTo>
                    <a:pt x="1406" y="14"/>
                  </a:lnTo>
                  <a:lnTo>
                    <a:pt x="1390" y="8"/>
                  </a:lnTo>
                  <a:lnTo>
                    <a:pt x="1372" y="4"/>
                  </a:lnTo>
                  <a:lnTo>
                    <a:pt x="1352" y="2"/>
                  </a:lnTo>
                  <a:lnTo>
                    <a:pt x="1352" y="2"/>
                  </a:lnTo>
                  <a:lnTo>
                    <a:pt x="1340" y="2"/>
                  </a:lnTo>
                  <a:lnTo>
                    <a:pt x="1328" y="6"/>
                  </a:lnTo>
                  <a:lnTo>
                    <a:pt x="1316" y="10"/>
                  </a:lnTo>
                  <a:lnTo>
                    <a:pt x="1308" y="16"/>
                  </a:lnTo>
                  <a:lnTo>
                    <a:pt x="1300" y="24"/>
                  </a:lnTo>
                  <a:lnTo>
                    <a:pt x="1294" y="34"/>
                  </a:lnTo>
                  <a:lnTo>
                    <a:pt x="1290" y="44"/>
                  </a:lnTo>
                  <a:lnTo>
                    <a:pt x="1290" y="56"/>
                  </a:lnTo>
                  <a:lnTo>
                    <a:pt x="1290" y="56"/>
                  </a:lnTo>
                  <a:lnTo>
                    <a:pt x="1290" y="56"/>
                  </a:lnTo>
                  <a:lnTo>
                    <a:pt x="1290" y="68"/>
                  </a:lnTo>
                  <a:lnTo>
                    <a:pt x="1294" y="78"/>
                  </a:lnTo>
                  <a:lnTo>
                    <a:pt x="1298" y="86"/>
                  </a:lnTo>
                  <a:lnTo>
                    <a:pt x="1306" y="94"/>
                  </a:lnTo>
                  <a:lnTo>
                    <a:pt x="1314" y="98"/>
                  </a:lnTo>
                  <a:lnTo>
                    <a:pt x="1324" y="104"/>
                  </a:lnTo>
                  <a:lnTo>
                    <a:pt x="1352" y="112"/>
                  </a:lnTo>
                  <a:lnTo>
                    <a:pt x="1352" y="112"/>
                  </a:lnTo>
                  <a:lnTo>
                    <a:pt x="1372" y="118"/>
                  </a:lnTo>
                  <a:lnTo>
                    <a:pt x="1386" y="124"/>
                  </a:lnTo>
                  <a:lnTo>
                    <a:pt x="1390" y="128"/>
                  </a:lnTo>
                  <a:lnTo>
                    <a:pt x="1392" y="132"/>
                  </a:lnTo>
                  <a:lnTo>
                    <a:pt x="1394" y="140"/>
                  </a:lnTo>
                  <a:lnTo>
                    <a:pt x="1394" y="140"/>
                  </a:lnTo>
                  <a:lnTo>
                    <a:pt x="1394" y="140"/>
                  </a:lnTo>
                  <a:lnTo>
                    <a:pt x="1392" y="146"/>
                  </a:lnTo>
                  <a:lnTo>
                    <a:pt x="1390" y="150"/>
                  </a:lnTo>
                  <a:lnTo>
                    <a:pt x="1384" y="158"/>
                  </a:lnTo>
                  <a:lnTo>
                    <a:pt x="1374" y="162"/>
                  </a:lnTo>
                  <a:lnTo>
                    <a:pt x="1360" y="164"/>
                  </a:lnTo>
                  <a:lnTo>
                    <a:pt x="1360" y="164"/>
                  </a:lnTo>
                  <a:lnTo>
                    <a:pt x="1344" y="162"/>
                  </a:lnTo>
                  <a:lnTo>
                    <a:pt x="1328" y="158"/>
                  </a:lnTo>
                  <a:lnTo>
                    <a:pt x="1314" y="150"/>
                  </a:lnTo>
                  <a:lnTo>
                    <a:pt x="1302" y="140"/>
                  </a:lnTo>
                  <a:lnTo>
                    <a:pt x="1282" y="164"/>
                  </a:lnTo>
                  <a:lnTo>
                    <a:pt x="1282" y="164"/>
                  </a:lnTo>
                  <a:lnTo>
                    <a:pt x="1300" y="176"/>
                  </a:lnTo>
                  <a:lnTo>
                    <a:pt x="1318" y="186"/>
                  </a:lnTo>
                  <a:lnTo>
                    <a:pt x="1338" y="192"/>
                  </a:lnTo>
                  <a:lnTo>
                    <a:pt x="1360" y="194"/>
                  </a:lnTo>
                  <a:lnTo>
                    <a:pt x="1360" y="194"/>
                  </a:lnTo>
                  <a:close/>
                  <a:moveTo>
                    <a:pt x="1632" y="194"/>
                  </a:moveTo>
                  <a:lnTo>
                    <a:pt x="1632" y="194"/>
                  </a:lnTo>
                  <a:lnTo>
                    <a:pt x="1646" y="192"/>
                  </a:lnTo>
                  <a:lnTo>
                    <a:pt x="1658" y="190"/>
                  </a:lnTo>
                  <a:lnTo>
                    <a:pt x="1670" y="184"/>
                  </a:lnTo>
                  <a:lnTo>
                    <a:pt x="1680" y="178"/>
                  </a:lnTo>
                  <a:lnTo>
                    <a:pt x="1686" y="170"/>
                  </a:lnTo>
                  <a:lnTo>
                    <a:pt x="1692" y="160"/>
                  </a:lnTo>
                  <a:lnTo>
                    <a:pt x="1696" y="150"/>
                  </a:lnTo>
                  <a:lnTo>
                    <a:pt x="1698" y="138"/>
                  </a:lnTo>
                  <a:lnTo>
                    <a:pt x="1698" y="138"/>
                  </a:lnTo>
                  <a:lnTo>
                    <a:pt x="1698" y="138"/>
                  </a:lnTo>
                  <a:lnTo>
                    <a:pt x="1696" y="126"/>
                  </a:lnTo>
                  <a:lnTo>
                    <a:pt x="1694" y="116"/>
                  </a:lnTo>
                  <a:lnTo>
                    <a:pt x="1690" y="108"/>
                  </a:lnTo>
                  <a:lnTo>
                    <a:pt x="1682" y="102"/>
                  </a:lnTo>
                  <a:lnTo>
                    <a:pt x="1674" y="96"/>
                  </a:lnTo>
                  <a:lnTo>
                    <a:pt x="1664" y="90"/>
                  </a:lnTo>
                  <a:lnTo>
                    <a:pt x="1638" y="82"/>
                  </a:lnTo>
                  <a:lnTo>
                    <a:pt x="1638" y="82"/>
                  </a:lnTo>
                  <a:lnTo>
                    <a:pt x="1616" y="76"/>
                  </a:lnTo>
                  <a:lnTo>
                    <a:pt x="1602" y="70"/>
                  </a:lnTo>
                  <a:lnTo>
                    <a:pt x="1598" y="66"/>
                  </a:lnTo>
                  <a:lnTo>
                    <a:pt x="1596" y="62"/>
                  </a:lnTo>
                  <a:lnTo>
                    <a:pt x="1594" y="54"/>
                  </a:lnTo>
                  <a:lnTo>
                    <a:pt x="1594" y="52"/>
                  </a:lnTo>
                  <a:lnTo>
                    <a:pt x="1594" y="52"/>
                  </a:lnTo>
                  <a:lnTo>
                    <a:pt x="1596" y="44"/>
                  </a:lnTo>
                  <a:lnTo>
                    <a:pt x="1602" y="36"/>
                  </a:lnTo>
                  <a:lnTo>
                    <a:pt x="1612" y="32"/>
                  </a:lnTo>
                  <a:lnTo>
                    <a:pt x="1624" y="30"/>
                  </a:lnTo>
                  <a:lnTo>
                    <a:pt x="1624" y="30"/>
                  </a:lnTo>
                  <a:lnTo>
                    <a:pt x="1636" y="32"/>
                  </a:lnTo>
                  <a:lnTo>
                    <a:pt x="1650" y="36"/>
                  </a:lnTo>
                  <a:lnTo>
                    <a:pt x="1662" y="42"/>
                  </a:lnTo>
                  <a:lnTo>
                    <a:pt x="1674" y="50"/>
                  </a:lnTo>
                  <a:lnTo>
                    <a:pt x="1692" y="24"/>
                  </a:lnTo>
                  <a:lnTo>
                    <a:pt x="1692" y="24"/>
                  </a:lnTo>
                  <a:lnTo>
                    <a:pt x="1678" y="14"/>
                  </a:lnTo>
                  <a:lnTo>
                    <a:pt x="1662" y="8"/>
                  </a:lnTo>
                  <a:lnTo>
                    <a:pt x="1644" y="4"/>
                  </a:lnTo>
                  <a:lnTo>
                    <a:pt x="1624" y="2"/>
                  </a:lnTo>
                  <a:lnTo>
                    <a:pt x="1624" y="2"/>
                  </a:lnTo>
                  <a:lnTo>
                    <a:pt x="1612" y="2"/>
                  </a:lnTo>
                  <a:lnTo>
                    <a:pt x="1598" y="6"/>
                  </a:lnTo>
                  <a:lnTo>
                    <a:pt x="1588" y="10"/>
                  </a:lnTo>
                  <a:lnTo>
                    <a:pt x="1578" y="16"/>
                  </a:lnTo>
                  <a:lnTo>
                    <a:pt x="1572" y="24"/>
                  </a:lnTo>
                  <a:lnTo>
                    <a:pt x="1566" y="34"/>
                  </a:lnTo>
                  <a:lnTo>
                    <a:pt x="1562" y="44"/>
                  </a:lnTo>
                  <a:lnTo>
                    <a:pt x="1560" y="56"/>
                  </a:lnTo>
                  <a:lnTo>
                    <a:pt x="1560" y="56"/>
                  </a:lnTo>
                  <a:lnTo>
                    <a:pt x="1560" y="56"/>
                  </a:lnTo>
                  <a:lnTo>
                    <a:pt x="1562" y="68"/>
                  </a:lnTo>
                  <a:lnTo>
                    <a:pt x="1564" y="78"/>
                  </a:lnTo>
                  <a:lnTo>
                    <a:pt x="1570" y="86"/>
                  </a:lnTo>
                  <a:lnTo>
                    <a:pt x="1578" y="94"/>
                  </a:lnTo>
                  <a:lnTo>
                    <a:pt x="1586" y="98"/>
                  </a:lnTo>
                  <a:lnTo>
                    <a:pt x="1596" y="104"/>
                  </a:lnTo>
                  <a:lnTo>
                    <a:pt x="1622" y="112"/>
                  </a:lnTo>
                  <a:lnTo>
                    <a:pt x="1622" y="112"/>
                  </a:lnTo>
                  <a:lnTo>
                    <a:pt x="1644" y="118"/>
                  </a:lnTo>
                  <a:lnTo>
                    <a:pt x="1656" y="124"/>
                  </a:lnTo>
                  <a:lnTo>
                    <a:pt x="1660" y="128"/>
                  </a:lnTo>
                  <a:lnTo>
                    <a:pt x="1664" y="132"/>
                  </a:lnTo>
                  <a:lnTo>
                    <a:pt x="1664" y="140"/>
                  </a:lnTo>
                  <a:lnTo>
                    <a:pt x="1664" y="140"/>
                  </a:lnTo>
                  <a:lnTo>
                    <a:pt x="1664" y="140"/>
                  </a:lnTo>
                  <a:lnTo>
                    <a:pt x="1664" y="146"/>
                  </a:lnTo>
                  <a:lnTo>
                    <a:pt x="1662" y="150"/>
                  </a:lnTo>
                  <a:lnTo>
                    <a:pt x="1656" y="158"/>
                  </a:lnTo>
                  <a:lnTo>
                    <a:pt x="1646" y="162"/>
                  </a:lnTo>
                  <a:lnTo>
                    <a:pt x="1632" y="164"/>
                  </a:lnTo>
                  <a:lnTo>
                    <a:pt x="1632" y="164"/>
                  </a:lnTo>
                  <a:lnTo>
                    <a:pt x="1616" y="162"/>
                  </a:lnTo>
                  <a:lnTo>
                    <a:pt x="1600" y="158"/>
                  </a:lnTo>
                  <a:lnTo>
                    <a:pt x="1586" y="150"/>
                  </a:lnTo>
                  <a:lnTo>
                    <a:pt x="1574" y="140"/>
                  </a:lnTo>
                  <a:lnTo>
                    <a:pt x="1554" y="164"/>
                  </a:lnTo>
                  <a:lnTo>
                    <a:pt x="1554" y="164"/>
                  </a:lnTo>
                  <a:lnTo>
                    <a:pt x="1572" y="176"/>
                  </a:lnTo>
                  <a:lnTo>
                    <a:pt x="1590" y="186"/>
                  </a:lnTo>
                  <a:lnTo>
                    <a:pt x="1610" y="192"/>
                  </a:lnTo>
                  <a:lnTo>
                    <a:pt x="1632" y="194"/>
                  </a:lnTo>
                  <a:lnTo>
                    <a:pt x="1632" y="194"/>
                  </a:lnTo>
                  <a:close/>
                  <a:moveTo>
                    <a:pt x="1834" y="194"/>
                  </a:moveTo>
                  <a:lnTo>
                    <a:pt x="1834" y="194"/>
                  </a:lnTo>
                  <a:lnTo>
                    <a:pt x="1856" y="192"/>
                  </a:lnTo>
                  <a:lnTo>
                    <a:pt x="1874" y="186"/>
                  </a:lnTo>
                  <a:lnTo>
                    <a:pt x="1890" y="178"/>
                  </a:lnTo>
                  <a:lnTo>
                    <a:pt x="1904" y="166"/>
                  </a:lnTo>
                  <a:lnTo>
                    <a:pt x="1916" y="150"/>
                  </a:lnTo>
                  <a:lnTo>
                    <a:pt x="1924" y="134"/>
                  </a:lnTo>
                  <a:lnTo>
                    <a:pt x="1930" y="116"/>
                  </a:lnTo>
                  <a:lnTo>
                    <a:pt x="1932" y="98"/>
                  </a:lnTo>
                  <a:lnTo>
                    <a:pt x="1932" y="96"/>
                  </a:lnTo>
                  <a:lnTo>
                    <a:pt x="1932" y="96"/>
                  </a:lnTo>
                  <a:lnTo>
                    <a:pt x="1930" y="78"/>
                  </a:lnTo>
                  <a:lnTo>
                    <a:pt x="1926" y="60"/>
                  </a:lnTo>
                  <a:lnTo>
                    <a:pt x="1916" y="44"/>
                  </a:lnTo>
                  <a:lnTo>
                    <a:pt x="1906" y="30"/>
                  </a:lnTo>
                  <a:lnTo>
                    <a:pt x="1890" y="18"/>
                  </a:lnTo>
                  <a:lnTo>
                    <a:pt x="1874" y="8"/>
                  </a:lnTo>
                  <a:lnTo>
                    <a:pt x="1856" y="2"/>
                  </a:lnTo>
                  <a:lnTo>
                    <a:pt x="1836" y="0"/>
                  </a:lnTo>
                  <a:lnTo>
                    <a:pt x="1836" y="0"/>
                  </a:lnTo>
                  <a:lnTo>
                    <a:pt x="1814" y="2"/>
                  </a:lnTo>
                  <a:lnTo>
                    <a:pt x="1796" y="8"/>
                  </a:lnTo>
                  <a:lnTo>
                    <a:pt x="1778" y="18"/>
                  </a:lnTo>
                  <a:lnTo>
                    <a:pt x="1764" y="30"/>
                  </a:lnTo>
                  <a:lnTo>
                    <a:pt x="1754" y="44"/>
                  </a:lnTo>
                  <a:lnTo>
                    <a:pt x="1744" y="60"/>
                  </a:lnTo>
                  <a:lnTo>
                    <a:pt x="1740" y="78"/>
                  </a:lnTo>
                  <a:lnTo>
                    <a:pt x="1738" y="98"/>
                  </a:lnTo>
                  <a:lnTo>
                    <a:pt x="1738" y="98"/>
                  </a:lnTo>
                  <a:lnTo>
                    <a:pt x="1738" y="98"/>
                  </a:lnTo>
                  <a:lnTo>
                    <a:pt x="1740" y="118"/>
                  </a:lnTo>
                  <a:lnTo>
                    <a:pt x="1744" y="136"/>
                  </a:lnTo>
                  <a:lnTo>
                    <a:pt x="1752" y="152"/>
                  </a:lnTo>
                  <a:lnTo>
                    <a:pt x="1764" y="166"/>
                  </a:lnTo>
                  <a:lnTo>
                    <a:pt x="1778" y="178"/>
                  </a:lnTo>
                  <a:lnTo>
                    <a:pt x="1796" y="186"/>
                  </a:lnTo>
                  <a:lnTo>
                    <a:pt x="1814" y="192"/>
                  </a:lnTo>
                  <a:lnTo>
                    <a:pt x="1834" y="194"/>
                  </a:lnTo>
                  <a:lnTo>
                    <a:pt x="1834" y="194"/>
                  </a:lnTo>
                  <a:close/>
                  <a:moveTo>
                    <a:pt x="1836" y="164"/>
                  </a:moveTo>
                  <a:lnTo>
                    <a:pt x="1836" y="164"/>
                  </a:lnTo>
                  <a:lnTo>
                    <a:pt x="1822" y="162"/>
                  </a:lnTo>
                  <a:lnTo>
                    <a:pt x="1810" y="158"/>
                  </a:lnTo>
                  <a:lnTo>
                    <a:pt x="1798" y="152"/>
                  </a:lnTo>
                  <a:lnTo>
                    <a:pt x="1790" y="144"/>
                  </a:lnTo>
                  <a:lnTo>
                    <a:pt x="1782" y="134"/>
                  </a:lnTo>
                  <a:lnTo>
                    <a:pt x="1776" y="124"/>
                  </a:lnTo>
                  <a:lnTo>
                    <a:pt x="1772" y="110"/>
                  </a:lnTo>
                  <a:lnTo>
                    <a:pt x="1772" y="98"/>
                  </a:lnTo>
                  <a:lnTo>
                    <a:pt x="1772" y="96"/>
                  </a:lnTo>
                  <a:lnTo>
                    <a:pt x="1772" y="96"/>
                  </a:lnTo>
                  <a:lnTo>
                    <a:pt x="1772" y="84"/>
                  </a:lnTo>
                  <a:lnTo>
                    <a:pt x="1776" y="72"/>
                  </a:lnTo>
                  <a:lnTo>
                    <a:pt x="1782" y="60"/>
                  </a:lnTo>
                  <a:lnTo>
                    <a:pt x="1790" y="50"/>
                  </a:lnTo>
                  <a:lnTo>
                    <a:pt x="1798" y="42"/>
                  </a:lnTo>
                  <a:lnTo>
                    <a:pt x="1808" y="36"/>
                  </a:lnTo>
                  <a:lnTo>
                    <a:pt x="1822" y="32"/>
                  </a:lnTo>
                  <a:lnTo>
                    <a:pt x="1834" y="30"/>
                  </a:lnTo>
                  <a:lnTo>
                    <a:pt x="1834" y="30"/>
                  </a:lnTo>
                  <a:lnTo>
                    <a:pt x="1848" y="32"/>
                  </a:lnTo>
                  <a:lnTo>
                    <a:pt x="1860" y="36"/>
                  </a:lnTo>
                  <a:lnTo>
                    <a:pt x="1870" y="42"/>
                  </a:lnTo>
                  <a:lnTo>
                    <a:pt x="1880" y="50"/>
                  </a:lnTo>
                  <a:lnTo>
                    <a:pt x="1888" y="60"/>
                  </a:lnTo>
                  <a:lnTo>
                    <a:pt x="1894" y="72"/>
                  </a:lnTo>
                  <a:lnTo>
                    <a:pt x="1896" y="84"/>
                  </a:lnTo>
                  <a:lnTo>
                    <a:pt x="1898" y="98"/>
                  </a:lnTo>
                  <a:lnTo>
                    <a:pt x="1898" y="98"/>
                  </a:lnTo>
                  <a:lnTo>
                    <a:pt x="1898" y="98"/>
                  </a:lnTo>
                  <a:lnTo>
                    <a:pt x="1896" y="112"/>
                  </a:lnTo>
                  <a:lnTo>
                    <a:pt x="1894" y="124"/>
                  </a:lnTo>
                  <a:lnTo>
                    <a:pt x="1888" y="134"/>
                  </a:lnTo>
                  <a:lnTo>
                    <a:pt x="1880" y="144"/>
                  </a:lnTo>
                  <a:lnTo>
                    <a:pt x="1872" y="152"/>
                  </a:lnTo>
                  <a:lnTo>
                    <a:pt x="1860" y="158"/>
                  </a:lnTo>
                  <a:lnTo>
                    <a:pt x="1848" y="162"/>
                  </a:lnTo>
                  <a:lnTo>
                    <a:pt x="1836" y="164"/>
                  </a:lnTo>
                  <a:lnTo>
                    <a:pt x="1836" y="164"/>
                  </a:lnTo>
                  <a:close/>
                  <a:moveTo>
                    <a:pt x="1984" y="190"/>
                  </a:moveTo>
                  <a:lnTo>
                    <a:pt x="2115" y="190"/>
                  </a:lnTo>
                  <a:lnTo>
                    <a:pt x="2115" y="160"/>
                  </a:lnTo>
                  <a:lnTo>
                    <a:pt x="2016" y="160"/>
                  </a:lnTo>
                  <a:lnTo>
                    <a:pt x="2016" y="4"/>
                  </a:lnTo>
                  <a:lnTo>
                    <a:pt x="1984" y="4"/>
                  </a:lnTo>
                  <a:lnTo>
                    <a:pt x="1984" y="190"/>
                  </a:lnTo>
                  <a:close/>
                  <a:moveTo>
                    <a:pt x="2231" y="194"/>
                  </a:moveTo>
                  <a:lnTo>
                    <a:pt x="2231" y="194"/>
                  </a:lnTo>
                  <a:lnTo>
                    <a:pt x="2249" y="192"/>
                  </a:lnTo>
                  <a:lnTo>
                    <a:pt x="2265" y="188"/>
                  </a:lnTo>
                  <a:lnTo>
                    <a:pt x="2279" y="182"/>
                  </a:lnTo>
                  <a:lnTo>
                    <a:pt x="2291" y="172"/>
                  </a:lnTo>
                  <a:lnTo>
                    <a:pt x="2299" y="160"/>
                  </a:lnTo>
                  <a:lnTo>
                    <a:pt x="2307" y="146"/>
                  </a:lnTo>
                  <a:lnTo>
                    <a:pt x="2311" y="130"/>
                  </a:lnTo>
                  <a:lnTo>
                    <a:pt x="2313" y="110"/>
                  </a:lnTo>
                  <a:lnTo>
                    <a:pt x="2313" y="4"/>
                  </a:lnTo>
                  <a:lnTo>
                    <a:pt x="2279" y="4"/>
                  </a:lnTo>
                  <a:lnTo>
                    <a:pt x="2279" y="112"/>
                  </a:lnTo>
                  <a:lnTo>
                    <a:pt x="2279" y="112"/>
                  </a:lnTo>
                  <a:lnTo>
                    <a:pt x="2279" y="124"/>
                  </a:lnTo>
                  <a:lnTo>
                    <a:pt x="2277" y="134"/>
                  </a:lnTo>
                  <a:lnTo>
                    <a:pt x="2273" y="144"/>
                  </a:lnTo>
                  <a:lnTo>
                    <a:pt x="2267" y="150"/>
                  </a:lnTo>
                  <a:lnTo>
                    <a:pt x="2261" y="156"/>
                  </a:lnTo>
                  <a:lnTo>
                    <a:pt x="2251" y="160"/>
                  </a:lnTo>
                  <a:lnTo>
                    <a:pt x="2243" y="162"/>
                  </a:lnTo>
                  <a:lnTo>
                    <a:pt x="2233" y="164"/>
                  </a:lnTo>
                  <a:lnTo>
                    <a:pt x="2233" y="164"/>
                  </a:lnTo>
                  <a:lnTo>
                    <a:pt x="2221" y="162"/>
                  </a:lnTo>
                  <a:lnTo>
                    <a:pt x="2213" y="160"/>
                  </a:lnTo>
                  <a:lnTo>
                    <a:pt x="2205" y="156"/>
                  </a:lnTo>
                  <a:lnTo>
                    <a:pt x="2197" y="150"/>
                  </a:lnTo>
                  <a:lnTo>
                    <a:pt x="2193" y="142"/>
                  </a:lnTo>
                  <a:lnTo>
                    <a:pt x="2189" y="134"/>
                  </a:lnTo>
                  <a:lnTo>
                    <a:pt x="2187" y="122"/>
                  </a:lnTo>
                  <a:lnTo>
                    <a:pt x="2185" y="110"/>
                  </a:lnTo>
                  <a:lnTo>
                    <a:pt x="2185" y="4"/>
                  </a:lnTo>
                  <a:lnTo>
                    <a:pt x="2153" y="4"/>
                  </a:lnTo>
                  <a:lnTo>
                    <a:pt x="2153" y="112"/>
                  </a:lnTo>
                  <a:lnTo>
                    <a:pt x="2153" y="112"/>
                  </a:lnTo>
                  <a:lnTo>
                    <a:pt x="2153" y="130"/>
                  </a:lnTo>
                  <a:lnTo>
                    <a:pt x="2159" y="148"/>
                  </a:lnTo>
                  <a:lnTo>
                    <a:pt x="2165" y="162"/>
                  </a:lnTo>
                  <a:lnTo>
                    <a:pt x="2175" y="172"/>
                  </a:lnTo>
                  <a:lnTo>
                    <a:pt x="2185" y="182"/>
                  </a:lnTo>
                  <a:lnTo>
                    <a:pt x="2199" y="188"/>
                  </a:lnTo>
                  <a:lnTo>
                    <a:pt x="2215" y="192"/>
                  </a:lnTo>
                  <a:lnTo>
                    <a:pt x="2231" y="194"/>
                  </a:lnTo>
                  <a:lnTo>
                    <a:pt x="2231" y="194"/>
                  </a:lnTo>
                  <a:close/>
                  <a:moveTo>
                    <a:pt x="2413" y="190"/>
                  </a:moveTo>
                  <a:lnTo>
                    <a:pt x="2447" y="190"/>
                  </a:lnTo>
                  <a:lnTo>
                    <a:pt x="2447" y="34"/>
                  </a:lnTo>
                  <a:lnTo>
                    <a:pt x="2505" y="34"/>
                  </a:lnTo>
                  <a:lnTo>
                    <a:pt x="2505" y="4"/>
                  </a:lnTo>
                  <a:lnTo>
                    <a:pt x="2353" y="4"/>
                  </a:lnTo>
                  <a:lnTo>
                    <a:pt x="2353" y="34"/>
                  </a:lnTo>
                  <a:lnTo>
                    <a:pt x="2413" y="34"/>
                  </a:lnTo>
                  <a:lnTo>
                    <a:pt x="2413" y="190"/>
                  </a:lnTo>
                  <a:close/>
                  <a:moveTo>
                    <a:pt x="2549" y="190"/>
                  </a:moveTo>
                  <a:lnTo>
                    <a:pt x="2583" y="190"/>
                  </a:lnTo>
                  <a:lnTo>
                    <a:pt x="2583" y="4"/>
                  </a:lnTo>
                  <a:lnTo>
                    <a:pt x="2549" y="4"/>
                  </a:lnTo>
                  <a:lnTo>
                    <a:pt x="2549" y="190"/>
                  </a:lnTo>
                  <a:close/>
                  <a:moveTo>
                    <a:pt x="2731" y="194"/>
                  </a:moveTo>
                  <a:lnTo>
                    <a:pt x="2731" y="194"/>
                  </a:lnTo>
                  <a:lnTo>
                    <a:pt x="2753" y="192"/>
                  </a:lnTo>
                  <a:lnTo>
                    <a:pt x="2771" y="186"/>
                  </a:lnTo>
                  <a:lnTo>
                    <a:pt x="2787" y="178"/>
                  </a:lnTo>
                  <a:lnTo>
                    <a:pt x="2801" y="166"/>
                  </a:lnTo>
                  <a:lnTo>
                    <a:pt x="2813" y="150"/>
                  </a:lnTo>
                  <a:lnTo>
                    <a:pt x="2823" y="134"/>
                  </a:lnTo>
                  <a:lnTo>
                    <a:pt x="2827" y="116"/>
                  </a:lnTo>
                  <a:lnTo>
                    <a:pt x="2829" y="98"/>
                  </a:lnTo>
                  <a:lnTo>
                    <a:pt x="2829" y="96"/>
                  </a:lnTo>
                  <a:lnTo>
                    <a:pt x="2829" y="96"/>
                  </a:lnTo>
                  <a:lnTo>
                    <a:pt x="2827" y="78"/>
                  </a:lnTo>
                  <a:lnTo>
                    <a:pt x="2823" y="60"/>
                  </a:lnTo>
                  <a:lnTo>
                    <a:pt x="2813" y="44"/>
                  </a:lnTo>
                  <a:lnTo>
                    <a:pt x="2803" y="30"/>
                  </a:lnTo>
                  <a:lnTo>
                    <a:pt x="2787" y="18"/>
                  </a:lnTo>
                  <a:lnTo>
                    <a:pt x="2771" y="8"/>
                  </a:lnTo>
                  <a:lnTo>
                    <a:pt x="2753" y="2"/>
                  </a:lnTo>
                  <a:lnTo>
                    <a:pt x="2733" y="0"/>
                  </a:lnTo>
                  <a:lnTo>
                    <a:pt x="2733" y="0"/>
                  </a:lnTo>
                  <a:lnTo>
                    <a:pt x="2711" y="2"/>
                  </a:lnTo>
                  <a:lnTo>
                    <a:pt x="2693" y="8"/>
                  </a:lnTo>
                  <a:lnTo>
                    <a:pt x="2675" y="18"/>
                  </a:lnTo>
                  <a:lnTo>
                    <a:pt x="2661" y="30"/>
                  </a:lnTo>
                  <a:lnTo>
                    <a:pt x="2651" y="44"/>
                  </a:lnTo>
                  <a:lnTo>
                    <a:pt x="2641" y="60"/>
                  </a:lnTo>
                  <a:lnTo>
                    <a:pt x="2637" y="78"/>
                  </a:lnTo>
                  <a:lnTo>
                    <a:pt x="2635" y="98"/>
                  </a:lnTo>
                  <a:lnTo>
                    <a:pt x="2635" y="98"/>
                  </a:lnTo>
                  <a:lnTo>
                    <a:pt x="2635" y="98"/>
                  </a:lnTo>
                  <a:lnTo>
                    <a:pt x="2637" y="118"/>
                  </a:lnTo>
                  <a:lnTo>
                    <a:pt x="2641" y="136"/>
                  </a:lnTo>
                  <a:lnTo>
                    <a:pt x="2649" y="152"/>
                  </a:lnTo>
                  <a:lnTo>
                    <a:pt x="2661" y="166"/>
                  </a:lnTo>
                  <a:lnTo>
                    <a:pt x="2675" y="178"/>
                  </a:lnTo>
                  <a:lnTo>
                    <a:pt x="2693" y="186"/>
                  </a:lnTo>
                  <a:lnTo>
                    <a:pt x="2711" y="192"/>
                  </a:lnTo>
                  <a:lnTo>
                    <a:pt x="2731" y="194"/>
                  </a:lnTo>
                  <a:lnTo>
                    <a:pt x="2731" y="194"/>
                  </a:lnTo>
                  <a:close/>
                  <a:moveTo>
                    <a:pt x="2733" y="164"/>
                  </a:moveTo>
                  <a:lnTo>
                    <a:pt x="2733" y="164"/>
                  </a:lnTo>
                  <a:lnTo>
                    <a:pt x="2719" y="162"/>
                  </a:lnTo>
                  <a:lnTo>
                    <a:pt x="2707" y="158"/>
                  </a:lnTo>
                  <a:lnTo>
                    <a:pt x="2695" y="152"/>
                  </a:lnTo>
                  <a:lnTo>
                    <a:pt x="2687" y="144"/>
                  </a:lnTo>
                  <a:lnTo>
                    <a:pt x="2679" y="134"/>
                  </a:lnTo>
                  <a:lnTo>
                    <a:pt x="2673" y="124"/>
                  </a:lnTo>
                  <a:lnTo>
                    <a:pt x="2669" y="110"/>
                  </a:lnTo>
                  <a:lnTo>
                    <a:pt x="2669" y="98"/>
                  </a:lnTo>
                  <a:lnTo>
                    <a:pt x="2669" y="96"/>
                  </a:lnTo>
                  <a:lnTo>
                    <a:pt x="2669" y="96"/>
                  </a:lnTo>
                  <a:lnTo>
                    <a:pt x="2669" y="84"/>
                  </a:lnTo>
                  <a:lnTo>
                    <a:pt x="2673" y="72"/>
                  </a:lnTo>
                  <a:lnTo>
                    <a:pt x="2679" y="60"/>
                  </a:lnTo>
                  <a:lnTo>
                    <a:pt x="2687" y="50"/>
                  </a:lnTo>
                  <a:lnTo>
                    <a:pt x="2695" y="42"/>
                  </a:lnTo>
                  <a:lnTo>
                    <a:pt x="2707" y="36"/>
                  </a:lnTo>
                  <a:lnTo>
                    <a:pt x="2719" y="32"/>
                  </a:lnTo>
                  <a:lnTo>
                    <a:pt x="2731" y="30"/>
                  </a:lnTo>
                  <a:lnTo>
                    <a:pt x="2731" y="30"/>
                  </a:lnTo>
                  <a:lnTo>
                    <a:pt x="2745" y="32"/>
                  </a:lnTo>
                  <a:lnTo>
                    <a:pt x="2757" y="36"/>
                  </a:lnTo>
                  <a:lnTo>
                    <a:pt x="2767" y="42"/>
                  </a:lnTo>
                  <a:lnTo>
                    <a:pt x="2777" y="50"/>
                  </a:lnTo>
                  <a:lnTo>
                    <a:pt x="2785" y="60"/>
                  </a:lnTo>
                  <a:lnTo>
                    <a:pt x="2791" y="72"/>
                  </a:lnTo>
                  <a:lnTo>
                    <a:pt x="2793" y="84"/>
                  </a:lnTo>
                  <a:lnTo>
                    <a:pt x="2795" y="98"/>
                  </a:lnTo>
                  <a:lnTo>
                    <a:pt x="2795" y="98"/>
                  </a:lnTo>
                  <a:lnTo>
                    <a:pt x="2795" y="98"/>
                  </a:lnTo>
                  <a:lnTo>
                    <a:pt x="2793" y="112"/>
                  </a:lnTo>
                  <a:lnTo>
                    <a:pt x="2791" y="124"/>
                  </a:lnTo>
                  <a:lnTo>
                    <a:pt x="2785" y="134"/>
                  </a:lnTo>
                  <a:lnTo>
                    <a:pt x="2777" y="144"/>
                  </a:lnTo>
                  <a:lnTo>
                    <a:pt x="2769" y="152"/>
                  </a:lnTo>
                  <a:lnTo>
                    <a:pt x="2757" y="158"/>
                  </a:lnTo>
                  <a:lnTo>
                    <a:pt x="2745" y="162"/>
                  </a:lnTo>
                  <a:lnTo>
                    <a:pt x="2733" y="164"/>
                  </a:lnTo>
                  <a:lnTo>
                    <a:pt x="2733" y="164"/>
                  </a:lnTo>
                  <a:close/>
                  <a:moveTo>
                    <a:pt x="2881" y="190"/>
                  </a:moveTo>
                  <a:lnTo>
                    <a:pt x="2914" y="190"/>
                  </a:lnTo>
                  <a:lnTo>
                    <a:pt x="2914" y="58"/>
                  </a:lnTo>
                  <a:lnTo>
                    <a:pt x="3018" y="190"/>
                  </a:lnTo>
                  <a:lnTo>
                    <a:pt x="3044" y="190"/>
                  </a:lnTo>
                  <a:lnTo>
                    <a:pt x="3044" y="4"/>
                  </a:lnTo>
                  <a:lnTo>
                    <a:pt x="3012" y="4"/>
                  </a:lnTo>
                  <a:lnTo>
                    <a:pt x="3012" y="134"/>
                  </a:lnTo>
                  <a:lnTo>
                    <a:pt x="2911" y="4"/>
                  </a:lnTo>
                  <a:lnTo>
                    <a:pt x="2881" y="4"/>
                  </a:lnTo>
                  <a:lnTo>
                    <a:pt x="2881" y="190"/>
                  </a:lnTo>
                  <a:close/>
                  <a:moveTo>
                    <a:pt x="3170" y="194"/>
                  </a:moveTo>
                  <a:lnTo>
                    <a:pt x="3170" y="194"/>
                  </a:lnTo>
                  <a:lnTo>
                    <a:pt x="3184" y="192"/>
                  </a:lnTo>
                  <a:lnTo>
                    <a:pt x="3196" y="190"/>
                  </a:lnTo>
                  <a:lnTo>
                    <a:pt x="3208" y="184"/>
                  </a:lnTo>
                  <a:lnTo>
                    <a:pt x="3218" y="178"/>
                  </a:lnTo>
                  <a:lnTo>
                    <a:pt x="3226" y="170"/>
                  </a:lnTo>
                  <a:lnTo>
                    <a:pt x="3232" y="160"/>
                  </a:lnTo>
                  <a:lnTo>
                    <a:pt x="3234" y="150"/>
                  </a:lnTo>
                  <a:lnTo>
                    <a:pt x="3236" y="138"/>
                  </a:lnTo>
                  <a:lnTo>
                    <a:pt x="3236" y="138"/>
                  </a:lnTo>
                  <a:lnTo>
                    <a:pt x="3236" y="138"/>
                  </a:lnTo>
                  <a:lnTo>
                    <a:pt x="3236" y="126"/>
                  </a:lnTo>
                  <a:lnTo>
                    <a:pt x="3232" y="116"/>
                  </a:lnTo>
                  <a:lnTo>
                    <a:pt x="3228" y="108"/>
                  </a:lnTo>
                  <a:lnTo>
                    <a:pt x="3220" y="102"/>
                  </a:lnTo>
                  <a:lnTo>
                    <a:pt x="3212" y="96"/>
                  </a:lnTo>
                  <a:lnTo>
                    <a:pt x="3202" y="90"/>
                  </a:lnTo>
                  <a:lnTo>
                    <a:pt x="3176" y="82"/>
                  </a:lnTo>
                  <a:lnTo>
                    <a:pt x="3176" y="82"/>
                  </a:lnTo>
                  <a:lnTo>
                    <a:pt x="3154" y="76"/>
                  </a:lnTo>
                  <a:lnTo>
                    <a:pt x="3140" y="70"/>
                  </a:lnTo>
                  <a:lnTo>
                    <a:pt x="3136" y="66"/>
                  </a:lnTo>
                  <a:lnTo>
                    <a:pt x="3134" y="62"/>
                  </a:lnTo>
                  <a:lnTo>
                    <a:pt x="3132" y="54"/>
                  </a:lnTo>
                  <a:lnTo>
                    <a:pt x="3132" y="52"/>
                  </a:lnTo>
                  <a:lnTo>
                    <a:pt x="3132" y="52"/>
                  </a:lnTo>
                  <a:lnTo>
                    <a:pt x="3134" y="44"/>
                  </a:lnTo>
                  <a:lnTo>
                    <a:pt x="3140" y="36"/>
                  </a:lnTo>
                  <a:lnTo>
                    <a:pt x="3150" y="32"/>
                  </a:lnTo>
                  <a:lnTo>
                    <a:pt x="3162" y="30"/>
                  </a:lnTo>
                  <a:lnTo>
                    <a:pt x="3162" y="30"/>
                  </a:lnTo>
                  <a:lnTo>
                    <a:pt x="3176" y="32"/>
                  </a:lnTo>
                  <a:lnTo>
                    <a:pt x="3188" y="36"/>
                  </a:lnTo>
                  <a:lnTo>
                    <a:pt x="3200" y="42"/>
                  </a:lnTo>
                  <a:lnTo>
                    <a:pt x="3212" y="50"/>
                  </a:lnTo>
                  <a:lnTo>
                    <a:pt x="3230" y="24"/>
                  </a:lnTo>
                  <a:lnTo>
                    <a:pt x="3230" y="24"/>
                  </a:lnTo>
                  <a:lnTo>
                    <a:pt x="3216" y="14"/>
                  </a:lnTo>
                  <a:lnTo>
                    <a:pt x="3200" y="8"/>
                  </a:lnTo>
                  <a:lnTo>
                    <a:pt x="3182" y="4"/>
                  </a:lnTo>
                  <a:lnTo>
                    <a:pt x="3162" y="2"/>
                  </a:lnTo>
                  <a:lnTo>
                    <a:pt x="3162" y="2"/>
                  </a:lnTo>
                  <a:lnTo>
                    <a:pt x="3150" y="2"/>
                  </a:lnTo>
                  <a:lnTo>
                    <a:pt x="3138" y="6"/>
                  </a:lnTo>
                  <a:lnTo>
                    <a:pt x="3126" y="10"/>
                  </a:lnTo>
                  <a:lnTo>
                    <a:pt x="3118" y="16"/>
                  </a:lnTo>
                  <a:lnTo>
                    <a:pt x="3110" y="24"/>
                  </a:lnTo>
                  <a:lnTo>
                    <a:pt x="3104" y="34"/>
                  </a:lnTo>
                  <a:lnTo>
                    <a:pt x="3100" y="44"/>
                  </a:lnTo>
                  <a:lnTo>
                    <a:pt x="3100" y="56"/>
                  </a:lnTo>
                  <a:lnTo>
                    <a:pt x="3100" y="56"/>
                  </a:lnTo>
                  <a:lnTo>
                    <a:pt x="3100" y="56"/>
                  </a:lnTo>
                  <a:lnTo>
                    <a:pt x="3100" y="68"/>
                  </a:lnTo>
                  <a:lnTo>
                    <a:pt x="3104" y="78"/>
                  </a:lnTo>
                  <a:lnTo>
                    <a:pt x="3108" y="86"/>
                  </a:lnTo>
                  <a:lnTo>
                    <a:pt x="3116" y="94"/>
                  </a:lnTo>
                  <a:lnTo>
                    <a:pt x="3124" y="98"/>
                  </a:lnTo>
                  <a:lnTo>
                    <a:pt x="3134" y="104"/>
                  </a:lnTo>
                  <a:lnTo>
                    <a:pt x="3162" y="112"/>
                  </a:lnTo>
                  <a:lnTo>
                    <a:pt x="3162" y="112"/>
                  </a:lnTo>
                  <a:lnTo>
                    <a:pt x="3182" y="118"/>
                  </a:lnTo>
                  <a:lnTo>
                    <a:pt x="3196" y="124"/>
                  </a:lnTo>
                  <a:lnTo>
                    <a:pt x="3200" y="128"/>
                  </a:lnTo>
                  <a:lnTo>
                    <a:pt x="3202" y="132"/>
                  </a:lnTo>
                  <a:lnTo>
                    <a:pt x="3204" y="140"/>
                  </a:lnTo>
                  <a:lnTo>
                    <a:pt x="3204" y="140"/>
                  </a:lnTo>
                  <a:lnTo>
                    <a:pt x="3204" y="140"/>
                  </a:lnTo>
                  <a:lnTo>
                    <a:pt x="3202" y="146"/>
                  </a:lnTo>
                  <a:lnTo>
                    <a:pt x="3202" y="150"/>
                  </a:lnTo>
                  <a:lnTo>
                    <a:pt x="3194" y="158"/>
                  </a:lnTo>
                  <a:lnTo>
                    <a:pt x="3184" y="162"/>
                  </a:lnTo>
                  <a:lnTo>
                    <a:pt x="3170" y="164"/>
                  </a:lnTo>
                  <a:lnTo>
                    <a:pt x="3170" y="164"/>
                  </a:lnTo>
                  <a:lnTo>
                    <a:pt x="3154" y="162"/>
                  </a:lnTo>
                  <a:lnTo>
                    <a:pt x="3138" y="158"/>
                  </a:lnTo>
                  <a:lnTo>
                    <a:pt x="3124" y="150"/>
                  </a:lnTo>
                  <a:lnTo>
                    <a:pt x="3112" y="140"/>
                  </a:lnTo>
                  <a:lnTo>
                    <a:pt x="3092" y="164"/>
                  </a:lnTo>
                  <a:lnTo>
                    <a:pt x="3092" y="164"/>
                  </a:lnTo>
                  <a:lnTo>
                    <a:pt x="3110" y="176"/>
                  </a:lnTo>
                  <a:lnTo>
                    <a:pt x="3128" y="186"/>
                  </a:lnTo>
                  <a:lnTo>
                    <a:pt x="3148" y="192"/>
                  </a:lnTo>
                  <a:lnTo>
                    <a:pt x="3170" y="194"/>
                  </a:lnTo>
                  <a:lnTo>
                    <a:pt x="3170" y="194"/>
                  </a:lnTo>
                  <a:close/>
                </a:path>
              </a:pathLst>
            </a:custGeom>
            <a:solidFill>
              <a:srgbClr val="85AA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44729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000"/>
            </a:lvl1pPr>
          </a:lstStyle>
          <a:p>
            <a:fld id="{0C8EB1CC-8327-4C66-A039-16B2EB808CF0}" type="datetime1">
              <a:rPr lang="en-US" smtClean="0"/>
              <a:pPr/>
              <a:t>2/18/2022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674" y="6434028"/>
            <a:ext cx="418952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54025" y="1"/>
            <a:ext cx="8229602" cy="795866"/>
          </a:xfrm>
        </p:spPr>
        <p:txBody>
          <a:bodyPr lIns="0" rIns="0">
            <a:normAutofit/>
          </a:bodyPr>
          <a:lstStyle>
            <a:lvl1pPr algn="l">
              <a:defRPr sz="2000"/>
            </a:lvl1pPr>
          </a:lstStyle>
          <a:p>
            <a:r>
              <a:rPr lang="en-US"/>
              <a:t>Main slide title</a:t>
            </a:r>
          </a:p>
        </p:txBody>
      </p:sp>
    </p:spTree>
    <p:extLst>
      <p:ext uri="{BB962C8B-B14F-4D97-AF65-F5344CB8AC3E}">
        <p14:creationId xmlns:p14="http://schemas.microsoft.com/office/powerpoint/2010/main" val="153570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White Spa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772D90-C34B-4370-ACA9-7744B33E1305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8207375" y="6437376"/>
            <a:ext cx="479429" cy="365125"/>
          </a:xfrm>
        </p:spPr>
        <p:txBody>
          <a:bodyPr/>
          <a:lstStyle>
            <a:lvl1pPr algn="r">
              <a:defRPr/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13"/>
          <p:cNvSpPr>
            <a:spLocks noGrp="1"/>
          </p:cNvSpPr>
          <p:nvPr>
            <p:ph type="title" hasCustomPrompt="1"/>
          </p:nvPr>
        </p:nvSpPr>
        <p:spPr>
          <a:xfrm>
            <a:off x="454024" y="1"/>
            <a:ext cx="8229601" cy="795866"/>
          </a:xfrm>
        </p:spPr>
        <p:txBody>
          <a:bodyPr lIns="0" rIns="0">
            <a:normAutofit/>
          </a:bodyPr>
          <a:lstStyle>
            <a:lvl1pPr algn="l">
              <a:defRPr sz="2000" baseline="0"/>
            </a:lvl1pPr>
          </a:lstStyle>
          <a:p>
            <a:r>
              <a:rPr lang="en-US"/>
              <a:t>Main title of slide  (Use for pasting large pictures, graphs, charts)</a:t>
            </a:r>
          </a:p>
        </p:txBody>
      </p:sp>
      <p:sp>
        <p:nvSpPr>
          <p:cNvPr id="8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54024" y="557448"/>
            <a:ext cx="8337705" cy="296991"/>
          </a:xfrm>
        </p:spPr>
        <p:txBody>
          <a:bodyPr>
            <a:normAutofit/>
          </a:bodyPr>
          <a:lstStyle>
            <a:lvl1pPr>
              <a:defRPr sz="1400" i="1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Supporting sub-title</a:t>
            </a:r>
          </a:p>
        </p:txBody>
      </p:sp>
    </p:spTree>
    <p:extLst>
      <p:ext uri="{BB962C8B-B14F-4D97-AF65-F5344CB8AC3E}">
        <p14:creationId xmlns:p14="http://schemas.microsoft.com/office/powerpoint/2010/main" val="182264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, Compare/Contr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804333"/>
            <a:ext cx="4038600" cy="5537200"/>
          </a:xfrm>
        </p:spPr>
        <p:txBody>
          <a:bodyPr/>
          <a:lstStyle>
            <a:lvl1pPr>
              <a:defRPr sz="2000" baseline="0"/>
            </a:lvl1pPr>
            <a:lvl2pPr>
              <a:defRPr sz="1800"/>
            </a:lvl2pPr>
            <a:lvl3pPr>
              <a:defRPr sz="16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Use for slides that compare and contrast two different ideas or for a series of bullet points and a supporting image or chart.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04333"/>
            <a:ext cx="4038600" cy="55372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B7658-9D9C-4E15-9273-E74E3D0D0212}" type="datetime1">
              <a:rPr lang="en-US" smtClean="0"/>
              <a:t>2/18/2022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674" y="6434028"/>
            <a:ext cx="418952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E34AA309-6174-4246-8987-4F82EFA7DA2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457200" y="1"/>
            <a:ext cx="8226425" cy="795866"/>
          </a:xfrm>
        </p:spPr>
        <p:txBody>
          <a:bodyPr lIns="0" rIns="0">
            <a:normAutofit/>
          </a:bodyPr>
          <a:lstStyle>
            <a:lvl1pPr algn="l">
              <a:defRPr sz="2000"/>
            </a:lvl1pPr>
          </a:lstStyle>
          <a:p>
            <a:r>
              <a:rPr lang="en-US"/>
              <a:t>Main title of slide</a:t>
            </a:r>
          </a:p>
        </p:txBody>
      </p:sp>
    </p:spTree>
    <p:extLst>
      <p:ext uri="{BB962C8B-B14F-4D97-AF65-F5344CB8AC3E}">
        <p14:creationId xmlns:p14="http://schemas.microsoft.com/office/powerpoint/2010/main" val="117761767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7C5F0D-543C-4B62-A812-06BFA6466088}" type="datetime1">
              <a:rPr lang="en-US" smtClean="0"/>
              <a:t>2/18/2022</a:t>
            </a:fld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674" y="6434028"/>
            <a:ext cx="418952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5818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2" y="273050"/>
            <a:ext cx="3292473" cy="1162050"/>
          </a:xfrm>
        </p:spPr>
        <p:txBody>
          <a:bodyPr anchor="b"/>
          <a:lstStyle>
            <a:lvl1pPr algn="l">
              <a:defRPr sz="2000" b="0" i="0">
                <a:solidFill>
                  <a:srgbClr val="538C3F"/>
                </a:solidFill>
              </a:defRPr>
            </a:lvl1pPr>
          </a:lstStyle>
          <a:p>
            <a:r>
              <a:rPr lang="en-US"/>
              <a:t>Main 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9862" y="273056"/>
            <a:ext cx="4706937" cy="5853113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457202" y="1435103"/>
            <a:ext cx="3292473" cy="4691063"/>
          </a:xfrm>
        </p:spPr>
        <p:txBody>
          <a:bodyPr/>
          <a:lstStyle>
            <a:lvl1pPr marL="0" indent="0">
              <a:buNone/>
              <a:defRPr sz="1400" baseline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Sub-title or short, supportive copy of title leading to main content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7365C-7BB8-47E1-8630-AC5830490290}" type="datetime1">
              <a:rPr lang="en-US" smtClean="0"/>
              <a:t>2/18/2022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674" y="6434028"/>
            <a:ext cx="422126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89942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863724" y="4800600"/>
            <a:ext cx="5414963" cy="566738"/>
          </a:xfrm>
        </p:spPr>
        <p:txBody>
          <a:bodyPr anchor="b"/>
          <a:lstStyle>
            <a:lvl1pPr algn="l">
              <a:defRPr sz="2000" b="0" i="0">
                <a:solidFill>
                  <a:srgbClr val="538C3F"/>
                </a:solidFill>
              </a:defRPr>
            </a:lvl1pPr>
          </a:lstStyle>
          <a:p>
            <a:r>
              <a:rPr lang="en-US"/>
              <a:t>Main slide title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863724" y="612775"/>
            <a:ext cx="5414963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Slide Picture/Graphic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1863724" y="5367338"/>
            <a:ext cx="5414963" cy="804862"/>
          </a:xfrm>
        </p:spPr>
        <p:txBody>
          <a:bodyPr/>
          <a:lstStyle>
            <a:lvl1pPr marL="0" indent="0">
              <a:buNone/>
              <a:defRPr sz="1400" baseline="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Sub-title or short, supportive copy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793E0-865F-4023-928D-943AC52E90E8}" type="datetime1">
              <a:rPr lang="en-US" smtClean="0"/>
              <a:t>2/18/2022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674" y="6434028"/>
            <a:ext cx="418952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7957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/50 Green,White (bullet lis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4437944" y="6307666"/>
            <a:ext cx="4706055" cy="55033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0" y="0"/>
            <a:ext cx="4457701" cy="68580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>
          <a:xfrm>
            <a:off x="6899805" y="6441020"/>
            <a:ext cx="1083733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58803D66-C620-418A-9C14-4607ED6C7603}" type="datetime1">
              <a:rPr lang="en-US" smtClean="0"/>
              <a:t>2/18/2022</a:t>
            </a:fld>
            <a:endParaRPr lang="en-US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61866" y="6441020"/>
            <a:ext cx="524935" cy="365125"/>
          </a:xfrm>
        </p:spPr>
        <p:txBody>
          <a:bodyPr/>
          <a:lstStyle>
            <a:lvl1pPr algn="r">
              <a:defRPr>
                <a:solidFill>
                  <a:srgbClr val="81888D"/>
                </a:solidFill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4025" y="449262"/>
            <a:ext cx="4003676" cy="1984905"/>
          </a:xfrm>
          <a:noFill/>
          <a:effectLst/>
        </p:spPr>
        <p:txBody>
          <a:bodyPr lIns="0" tIns="0" rIns="228600" bIns="0" anchor="b" anchorCtr="0">
            <a:noAutofit/>
          </a:bodyPr>
          <a:lstStyle>
            <a:lvl1pPr marL="0" indent="0">
              <a:buNone/>
              <a:defRPr sz="24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Main slide title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4025" y="2558873"/>
            <a:ext cx="4003676" cy="1984905"/>
          </a:xfrm>
          <a:noFill/>
          <a:effectLst/>
        </p:spPr>
        <p:txBody>
          <a:bodyPr lIns="0" tIns="0" rIns="228600" bIns="0" anchor="t" anchorCtr="0">
            <a:noAutofit/>
          </a:bodyPr>
          <a:lstStyle>
            <a:lvl1pPr marL="0" indent="0">
              <a:buNone/>
              <a:defRPr sz="1500" baseline="0">
                <a:solidFill>
                  <a:schemeClr val="bg1"/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Sub-title or short, supportive copy leading into main content of slide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681538" y="2559050"/>
            <a:ext cx="4005262" cy="3167063"/>
          </a:xfrm>
        </p:spPr>
        <p:txBody>
          <a:bodyPr/>
          <a:lstStyle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228865" y="6536913"/>
            <a:ext cx="2023533" cy="191956"/>
          </a:xfrm>
          <a:custGeom>
            <a:avLst/>
            <a:gdLst>
              <a:gd name="T0" fmla="*/ 244 w 4048"/>
              <a:gd name="T1" fmla="*/ 104 h 384"/>
              <a:gd name="T2" fmla="*/ 156 w 4048"/>
              <a:gd name="T3" fmla="*/ 60 h 384"/>
              <a:gd name="T4" fmla="*/ 476 w 4048"/>
              <a:gd name="T5" fmla="*/ 108 h 384"/>
              <a:gd name="T6" fmla="*/ 346 w 4048"/>
              <a:gd name="T7" fmla="*/ 124 h 384"/>
              <a:gd name="T8" fmla="*/ 304 w 4048"/>
              <a:gd name="T9" fmla="*/ 192 h 384"/>
              <a:gd name="T10" fmla="*/ 434 w 4048"/>
              <a:gd name="T11" fmla="*/ 258 h 384"/>
              <a:gd name="T12" fmla="*/ 352 w 4048"/>
              <a:gd name="T13" fmla="*/ 264 h 384"/>
              <a:gd name="T14" fmla="*/ 674 w 4048"/>
              <a:gd name="T15" fmla="*/ 214 h 384"/>
              <a:gd name="T16" fmla="*/ 552 w 4048"/>
              <a:gd name="T17" fmla="*/ 278 h 384"/>
              <a:gd name="T18" fmla="*/ 954 w 4048"/>
              <a:gd name="T19" fmla="*/ 38 h 384"/>
              <a:gd name="T20" fmla="*/ 800 w 4048"/>
              <a:gd name="T21" fmla="*/ 182 h 384"/>
              <a:gd name="T22" fmla="*/ 794 w 4048"/>
              <a:gd name="T23" fmla="*/ 370 h 384"/>
              <a:gd name="T24" fmla="*/ 920 w 4048"/>
              <a:gd name="T25" fmla="*/ 248 h 384"/>
              <a:gd name="T26" fmla="*/ 968 w 4048"/>
              <a:gd name="T27" fmla="*/ 156 h 384"/>
              <a:gd name="T28" fmla="*/ 894 w 4048"/>
              <a:gd name="T29" fmla="*/ 178 h 384"/>
              <a:gd name="T30" fmla="*/ 886 w 4048"/>
              <a:gd name="T31" fmla="*/ 106 h 384"/>
              <a:gd name="T32" fmla="*/ 936 w 4048"/>
              <a:gd name="T33" fmla="*/ 338 h 384"/>
              <a:gd name="T34" fmla="*/ 1212 w 4048"/>
              <a:gd name="T35" fmla="*/ 150 h 384"/>
              <a:gd name="T36" fmla="*/ 1076 w 4048"/>
              <a:gd name="T37" fmla="*/ 304 h 384"/>
              <a:gd name="T38" fmla="*/ 1212 w 4048"/>
              <a:gd name="T39" fmla="*/ 150 h 384"/>
              <a:gd name="T40" fmla="*/ 1388 w 4048"/>
              <a:gd name="T41" fmla="*/ 76 h 384"/>
              <a:gd name="T42" fmla="*/ 1398 w 4048"/>
              <a:gd name="T43" fmla="*/ 304 h 384"/>
              <a:gd name="T44" fmla="*/ 1336 w 4048"/>
              <a:gd name="T45" fmla="*/ 118 h 384"/>
              <a:gd name="T46" fmla="*/ 1612 w 4048"/>
              <a:gd name="T47" fmla="*/ 128 h 384"/>
              <a:gd name="T48" fmla="*/ 1742 w 4048"/>
              <a:gd name="T49" fmla="*/ 260 h 384"/>
              <a:gd name="T50" fmla="*/ 1706 w 4048"/>
              <a:gd name="T51" fmla="*/ 298 h 384"/>
              <a:gd name="T52" fmla="*/ 1874 w 4048"/>
              <a:gd name="T53" fmla="*/ 332 h 384"/>
              <a:gd name="T54" fmla="*/ 2158 w 4048"/>
              <a:gd name="T55" fmla="*/ 302 h 384"/>
              <a:gd name="T56" fmla="*/ 2192 w 4048"/>
              <a:gd name="T57" fmla="*/ 208 h 384"/>
              <a:gd name="T58" fmla="*/ 2152 w 4048"/>
              <a:gd name="T59" fmla="*/ 238 h 384"/>
              <a:gd name="T60" fmla="*/ 2310 w 4048"/>
              <a:gd name="T61" fmla="*/ 292 h 384"/>
              <a:gd name="T62" fmla="*/ 2248 w 4048"/>
              <a:gd name="T63" fmla="*/ 190 h 384"/>
              <a:gd name="T64" fmla="*/ 2436 w 4048"/>
              <a:gd name="T65" fmla="*/ 270 h 384"/>
              <a:gd name="T66" fmla="*/ 2408 w 4048"/>
              <a:gd name="T67" fmla="*/ 208 h 384"/>
              <a:gd name="T68" fmla="*/ 2360 w 4048"/>
              <a:gd name="T69" fmla="*/ 240 h 384"/>
              <a:gd name="T70" fmla="*/ 2360 w 4048"/>
              <a:gd name="T71" fmla="*/ 294 h 384"/>
              <a:gd name="T72" fmla="*/ 2742 w 4048"/>
              <a:gd name="T73" fmla="*/ 302 h 384"/>
              <a:gd name="T74" fmla="*/ 2852 w 4048"/>
              <a:gd name="T75" fmla="*/ 270 h 384"/>
              <a:gd name="T76" fmla="*/ 2832 w 4048"/>
              <a:gd name="T77" fmla="*/ 212 h 384"/>
              <a:gd name="T78" fmla="*/ 2780 w 4048"/>
              <a:gd name="T79" fmla="*/ 244 h 384"/>
              <a:gd name="T80" fmla="*/ 2788 w 4048"/>
              <a:gd name="T81" fmla="*/ 300 h 384"/>
              <a:gd name="T82" fmla="*/ 2926 w 4048"/>
              <a:gd name="T83" fmla="*/ 238 h 384"/>
              <a:gd name="T84" fmla="*/ 2910 w 4048"/>
              <a:gd name="T85" fmla="*/ 190 h 384"/>
              <a:gd name="T86" fmla="*/ 2942 w 4048"/>
              <a:gd name="T87" fmla="*/ 272 h 384"/>
              <a:gd name="T88" fmla="*/ 3114 w 4048"/>
              <a:gd name="T89" fmla="*/ 294 h 384"/>
              <a:gd name="T90" fmla="*/ 3074 w 4048"/>
              <a:gd name="T91" fmla="*/ 208 h 384"/>
              <a:gd name="T92" fmla="*/ 3042 w 4048"/>
              <a:gd name="T93" fmla="*/ 222 h 384"/>
              <a:gd name="T94" fmla="*/ 3058 w 4048"/>
              <a:gd name="T95" fmla="*/ 278 h 384"/>
              <a:gd name="T96" fmla="*/ 3262 w 4048"/>
              <a:gd name="T97" fmla="*/ 224 h 384"/>
              <a:gd name="T98" fmla="*/ 3174 w 4048"/>
              <a:gd name="T99" fmla="*/ 294 h 384"/>
              <a:gd name="T100" fmla="*/ 3192 w 4048"/>
              <a:gd name="T101" fmla="*/ 210 h 384"/>
              <a:gd name="T102" fmla="*/ 3208 w 4048"/>
              <a:gd name="T103" fmla="*/ 286 h 384"/>
              <a:gd name="T104" fmla="*/ 3472 w 4048"/>
              <a:gd name="T105" fmla="*/ 268 h 384"/>
              <a:gd name="T106" fmla="*/ 3426 w 4048"/>
              <a:gd name="T107" fmla="*/ 300 h 384"/>
              <a:gd name="T108" fmla="*/ 3780 w 4048"/>
              <a:gd name="T109" fmla="*/ 294 h 384"/>
              <a:gd name="T110" fmla="*/ 3692 w 4048"/>
              <a:gd name="T111" fmla="*/ 224 h 384"/>
              <a:gd name="T112" fmla="*/ 3708 w 4048"/>
              <a:gd name="T113" fmla="*/ 254 h 384"/>
              <a:gd name="T114" fmla="*/ 3784 w 4048"/>
              <a:gd name="T115" fmla="*/ 246 h 384"/>
              <a:gd name="T116" fmla="*/ 4008 w 4048"/>
              <a:gd name="T117" fmla="*/ 304 h 384"/>
              <a:gd name="T118" fmla="*/ 3986 w 4048"/>
              <a:gd name="T119" fmla="*/ 220 h 384"/>
              <a:gd name="T120" fmla="*/ 3972 w 4048"/>
              <a:gd name="T121" fmla="*/ 202 h 384"/>
              <a:gd name="T122" fmla="*/ 4008 w 4048"/>
              <a:gd name="T123" fmla="*/ 28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48" h="384">
                <a:moveTo>
                  <a:pt x="100" y="304"/>
                </a:moveTo>
                <a:lnTo>
                  <a:pt x="100" y="304"/>
                </a:lnTo>
                <a:lnTo>
                  <a:pt x="118" y="304"/>
                </a:lnTo>
                <a:lnTo>
                  <a:pt x="134" y="300"/>
                </a:lnTo>
                <a:lnTo>
                  <a:pt x="148" y="298"/>
                </a:lnTo>
                <a:lnTo>
                  <a:pt x="162" y="292"/>
                </a:lnTo>
                <a:lnTo>
                  <a:pt x="176" y="288"/>
                </a:lnTo>
                <a:lnTo>
                  <a:pt x="188" y="280"/>
                </a:lnTo>
                <a:lnTo>
                  <a:pt x="200" y="272"/>
                </a:lnTo>
                <a:lnTo>
                  <a:pt x="210" y="262"/>
                </a:lnTo>
                <a:lnTo>
                  <a:pt x="218" y="252"/>
                </a:lnTo>
                <a:lnTo>
                  <a:pt x="226" y="240"/>
                </a:lnTo>
                <a:lnTo>
                  <a:pt x="234" y="228"/>
                </a:lnTo>
                <a:lnTo>
                  <a:pt x="240" y="214"/>
                </a:lnTo>
                <a:lnTo>
                  <a:pt x="244" y="200"/>
                </a:lnTo>
                <a:lnTo>
                  <a:pt x="248" y="184"/>
                </a:lnTo>
                <a:lnTo>
                  <a:pt x="250" y="168"/>
                </a:lnTo>
                <a:lnTo>
                  <a:pt x="250" y="150"/>
                </a:lnTo>
                <a:lnTo>
                  <a:pt x="250" y="150"/>
                </a:lnTo>
                <a:lnTo>
                  <a:pt x="250" y="134"/>
                </a:lnTo>
                <a:lnTo>
                  <a:pt x="248" y="118"/>
                </a:lnTo>
                <a:lnTo>
                  <a:pt x="244" y="104"/>
                </a:lnTo>
                <a:lnTo>
                  <a:pt x="240" y="90"/>
                </a:lnTo>
                <a:lnTo>
                  <a:pt x="234" y="76"/>
                </a:lnTo>
                <a:lnTo>
                  <a:pt x="228" y="64"/>
                </a:lnTo>
                <a:lnTo>
                  <a:pt x="220" y="52"/>
                </a:lnTo>
                <a:lnTo>
                  <a:pt x="212" y="42"/>
                </a:lnTo>
                <a:lnTo>
                  <a:pt x="202" y="32"/>
                </a:lnTo>
                <a:lnTo>
                  <a:pt x="192" y="24"/>
                </a:lnTo>
                <a:lnTo>
                  <a:pt x="180" y="16"/>
                </a:lnTo>
                <a:lnTo>
                  <a:pt x="168" y="10"/>
                </a:lnTo>
                <a:lnTo>
                  <a:pt x="156" y="6"/>
                </a:lnTo>
                <a:lnTo>
                  <a:pt x="142" y="2"/>
                </a:lnTo>
                <a:lnTo>
                  <a:pt x="128" y="0"/>
                </a:lnTo>
                <a:lnTo>
                  <a:pt x="112" y="0"/>
                </a:lnTo>
                <a:lnTo>
                  <a:pt x="0" y="0"/>
                </a:lnTo>
                <a:lnTo>
                  <a:pt x="0" y="304"/>
                </a:lnTo>
                <a:lnTo>
                  <a:pt x="100" y="304"/>
                </a:lnTo>
                <a:close/>
                <a:moveTo>
                  <a:pt x="56" y="42"/>
                </a:moveTo>
                <a:lnTo>
                  <a:pt x="110" y="42"/>
                </a:lnTo>
                <a:lnTo>
                  <a:pt x="110" y="42"/>
                </a:lnTo>
                <a:lnTo>
                  <a:pt x="126" y="44"/>
                </a:lnTo>
                <a:lnTo>
                  <a:pt x="142" y="50"/>
                </a:lnTo>
                <a:lnTo>
                  <a:pt x="156" y="60"/>
                </a:lnTo>
                <a:lnTo>
                  <a:pt x="168" y="72"/>
                </a:lnTo>
                <a:lnTo>
                  <a:pt x="176" y="88"/>
                </a:lnTo>
                <a:lnTo>
                  <a:pt x="184" y="106"/>
                </a:lnTo>
                <a:lnTo>
                  <a:pt x="188" y="128"/>
                </a:lnTo>
                <a:lnTo>
                  <a:pt x="190" y="150"/>
                </a:lnTo>
                <a:lnTo>
                  <a:pt x="190" y="150"/>
                </a:lnTo>
                <a:lnTo>
                  <a:pt x="188" y="174"/>
                </a:lnTo>
                <a:lnTo>
                  <a:pt x="184" y="194"/>
                </a:lnTo>
                <a:lnTo>
                  <a:pt x="176" y="214"/>
                </a:lnTo>
                <a:lnTo>
                  <a:pt x="166" y="230"/>
                </a:lnTo>
                <a:lnTo>
                  <a:pt x="154" y="242"/>
                </a:lnTo>
                <a:lnTo>
                  <a:pt x="138" y="252"/>
                </a:lnTo>
                <a:lnTo>
                  <a:pt x="122" y="258"/>
                </a:lnTo>
                <a:lnTo>
                  <a:pt x="102" y="258"/>
                </a:lnTo>
                <a:lnTo>
                  <a:pt x="56" y="258"/>
                </a:lnTo>
                <a:lnTo>
                  <a:pt x="56" y="42"/>
                </a:lnTo>
                <a:close/>
                <a:moveTo>
                  <a:pt x="484" y="258"/>
                </a:moveTo>
                <a:lnTo>
                  <a:pt x="484" y="156"/>
                </a:lnTo>
                <a:lnTo>
                  <a:pt x="484" y="156"/>
                </a:lnTo>
                <a:lnTo>
                  <a:pt x="484" y="132"/>
                </a:lnTo>
                <a:lnTo>
                  <a:pt x="480" y="114"/>
                </a:lnTo>
                <a:lnTo>
                  <a:pt x="476" y="108"/>
                </a:lnTo>
                <a:lnTo>
                  <a:pt x="472" y="102"/>
                </a:lnTo>
                <a:lnTo>
                  <a:pt x="462" y="90"/>
                </a:lnTo>
                <a:lnTo>
                  <a:pt x="462" y="90"/>
                </a:lnTo>
                <a:lnTo>
                  <a:pt x="450" y="84"/>
                </a:lnTo>
                <a:lnTo>
                  <a:pt x="434" y="78"/>
                </a:lnTo>
                <a:lnTo>
                  <a:pt x="416" y="76"/>
                </a:lnTo>
                <a:lnTo>
                  <a:pt x="394" y="74"/>
                </a:lnTo>
                <a:lnTo>
                  <a:pt x="394" y="74"/>
                </a:lnTo>
                <a:lnTo>
                  <a:pt x="372" y="76"/>
                </a:lnTo>
                <a:lnTo>
                  <a:pt x="352" y="78"/>
                </a:lnTo>
                <a:lnTo>
                  <a:pt x="336" y="84"/>
                </a:lnTo>
                <a:lnTo>
                  <a:pt x="322" y="92"/>
                </a:lnTo>
                <a:lnTo>
                  <a:pt x="322" y="92"/>
                </a:lnTo>
                <a:lnTo>
                  <a:pt x="310" y="102"/>
                </a:lnTo>
                <a:lnTo>
                  <a:pt x="300" y="110"/>
                </a:lnTo>
                <a:lnTo>
                  <a:pt x="296" y="122"/>
                </a:lnTo>
                <a:lnTo>
                  <a:pt x="292" y="138"/>
                </a:lnTo>
                <a:lnTo>
                  <a:pt x="334" y="146"/>
                </a:lnTo>
                <a:lnTo>
                  <a:pt x="334" y="146"/>
                </a:lnTo>
                <a:lnTo>
                  <a:pt x="338" y="136"/>
                </a:lnTo>
                <a:lnTo>
                  <a:pt x="340" y="130"/>
                </a:lnTo>
                <a:lnTo>
                  <a:pt x="346" y="124"/>
                </a:lnTo>
                <a:lnTo>
                  <a:pt x="352" y="118"/>
                </a:lnTo>
                <a:lnTo>
                  <a:pt x="358" y="114"/>
                </a:lnTo>
                <a:lnTo>
                  <a:pt x="366" y="112"/>
                </a:lnTo>
                <a:lnTo>
                  <a:pt x="388" y="110"/>
                </a:lnTo>
                <a:lnTo>
                  <a:pt x="388" y="110"/>
                </a:lnTo>
                <a:lnTo>
                  <a:pt x="398" y="110"/>
                </a:lnTo>
                <a:lnTo>
                  <a:pt x="408" y="112"/>
                </a:lnTo>
                <a:lnTo>
                  <a:pt x="416" y="114"/>
                </a:lnTo>
                <a:lnTo>
                  <a:pt x="422" y="118"/>
                </a:lnTo>
                <a:lnTo>
                  <a:pt x="428" y="124"/>
                </a:lnTo>
                <a:lnTo>
                  <a:pt x="432" y="130"/>
                </a:lnTo>
                <a:lnTo>
                  <a:pt x="434" y="136"/>
                </a:lnTo>
                <a:lnTo>
                  <a:pt x="434" y="146"/>
                </a:lnTo>
                <a:lnTo>
                  <a:pt x="434" y="162"/>
                </a:lnTo>
                <a:lnTo>
                  <a:pt x="434" y="162"/>
                </a:lnTo>
                <a:lnTo>
                  <a:pt x="422" y="162"/>
                </a:lnTo>
                <a:lnTo>
                  <a:pt x="422" y="162"/>
                </a:lnTo>
                <a:lnTo>
                  <a:pt x="390" y="162"/>
                </a:lnTo>
                <a:lnTo>
                  <a:pt x="362" y="166"/>
                </a:lnTo>
                <a:lnTo>
                  <a:pt x="338" y="172"/>
                </a:lnTo>
                <a:lnTo>
                  <a:pt x="320" y="182"/>
                </a:lnTo>
                <a:lnTo>
                  <a:pt x="304" y="192"/>
                </a:lnTo>
                <a:lnTo>
                  <a:pt x="294" y="206"/>
                </a:lnTo>
                <a:lnTo>
                  <a:pt x="290" y="212"/>
                </a:lnTo>
                <a:lnTo>
                  <a:pt x="286" y="222"/>
                </a:lnTo>
                <a:lnTo>
                  <a:pt x="284" y="238"/>
                </a:lnTo>
                <a:lnTo>
                  <a:pt x="284" y="238"/>
                </a:lnTo>
                <a:lnTo>
                  <a:pt x="286" y="254"/>
                </a:lnTo>
                <a:lnTo>
                  <a:pt x="290" y="268"/>
                </a:lnTo>
                <a:lnTo>
                  <a:pt x="296" y="278"/>
                </a:lnTo>
                <a:lnTo>
                  <a:pt x="306" y="288"/>
                </a:lnTo>
                <a:lnTo>
                  <a:pt x="316" y="298"/>
                </a:lnTo>
                <a:lnTo>
                  <a:pt x="328" y="304"/>
                </a:lnTo>
                <a:lnTo>
                  <a:pt x="344" y="306"/>
                </a:lnTo>
                <a:lnTo>
                  <a:pt x="360" y="308"/>
                </a:lnTo>
                <a:lnTo>
                  <a:pt x="360" y="308"/>
                </a:lnTo>
                <a:lnTo>
                  <a:pt x="374" y="308"/>
                </a:lnTo>
                <a:lnTo>
                  <a:pt x="388" y="304"/>
                </a:lnTo>
                <a:lnTo>
                  <a:pt x="402" y="298"/>
                </a:lnTo>
                <a:lnTo>
                  <a:pt x="414" y="290"/>
                </a:lnTo>
                <a:lnTo>
                  <a:pt x="414" y="290"/>
                </a:lnTo>
                <a:lnTo>
                  <a:pt x="420" y="284"/>
                </a:lnTo>
                <a:lnTo>
                  <a:pt x="424" y="278"/>
                </a:lnTo>
                <a:lnTo>
                  <a:pt x="434" y="258"/>
                </a:lnTo>
                <a:lnTo>
                  <a:pt x="434" y="258"/>
                </a:lnTo>
                <a:lnTo>
                  <a:pt x="438" y="282"/>
                </a:lnTo>
                <a:lnTo>
                  <a:pt x="442" y="304"/>
                </a:lnTo>
                <a:lnTo>
                  <a:pt x="492" y="304"/>
                </a:lnTo>
                <a:lnTo>
                  <a:pt x="492" y="304"/>
                </a:lnTo>
                <a:lnTo>
                  <a:pt x="486" y="280"/>
                </a:lnTo>
                <a:lnTo>
                  <a:pt x="484" y="258"/>
                </a:lnTo>
                <a:lnTo>
                  <a:pt x="484" y="258"/>
                </a:lnTo>
                <a:close/>
                <a:moveTo>
                  <a:pt x="434" y="210"/>
                </a:moveTo>
                <a:lnTo>
                  <a:pt x="434" y="210"/>
                </a:lnTo>
                <a:lnTo>
                  <a:pt x="434" y="222"/>
                </a:lnTo>
                <a:lnTo>
                  <a:pt x="430" y="234"/>
                </a:lnTo>
                <a:lnTo>
                  <a:pt x="426" y="244"/>
                </a:lnTo>
                <a:lnTo>
                  <a:pt x="418" y="254"/>
                </a:lnTo>
                <a:lnTo>
                  <a:pt x="410" y="260"/>
                </a:lnTo>
                <a:lnTo>
                  <a:pt x="400" y="266"/>
                </a:lnTo>
                <a:lnTo>
                  <a:pt x="388" y="268"/>
                </a:lnTo>
                <a:lnTo>
                  <a:pt x="376" y="270"/>
                </a:lnTo>
                <a:lnTo>
                  <a:pt x="376" y="270"/>
                </a:lnTo>
                <a:lnTo>
                  <a:pt x="368" y="270"/>
                </a:lnTo>
                <a:lnTo>
                  <a:pt x="360" y="268"/>
                </a:lnTo>
                <a:lnTo>
                  <a:pt x="352" y="264"/>
                </a:lnTo>
                <a:lnTo>
                  <a:pt x="348" y="260"/>
                </a:lnTo>
                <a:lnTo>
                  <a:pt x="342" y="256"/>
                </a:lnTo>
                <a:lnTo>
                  <a:pt x="340" y="250"/>
                </a:lnTo>
                <a:lnTo>
                  <a:pt x="338" y="244"/>
                </a:lnTo>
                <a:lnTo>
                  <a:pt x="336" y="236"/>
                </a:lnTo>
                <a:lnTo>
                  <a:pt x="336" y="236"/>
                </a:lnTo>
                <a:lnTo>
                  <a:pt x="338" y="226"/>
                </a:lnTo>
                <a:lnTo>
                  <a:pt x="344" y="216"/>
                </a:lnTo>
                <a:lnTo>
                  <a:pt x="350" y="208"/>
                </a:lnTo>
                <a:lnTo>
                  <a:pt x="362" y="202"/>
                </a:lnTo>
                <a:lnTo>
                  <a:pt x="362" y="202"/>
                </a:lnTo>
                <a:lnTo>
                  <a:pt x="376" y="196"/>
                </a:lnTo>
                <a:lnTo>
                  <a:pt x="394" y="192"/>
                </a:lnTo>
                <a:lnTo>
                  <a:pt x="412" y="190"/>
                </a:lnTo>
                <a:lnTo>
                  <a:pt x="432" y="190"/>
                </a:lnTo>
                <a:lnTo>
                  <a:pt x="434" y="190"/>
                </a:lnTo>
                <a:lnTo>
                  <a:pt x="434" y="210"/>
                </a:lnTo>
                <a:close/>
                <a:moveTo>
                  <a:pt x="728" y="78"/>
                </a:moveTo>
                <a:lnTo>
                  <a:pt x="676" y="78"/>
                </a:lnTo>
                <a:lnTo>
                  <a:pt x="676" y="186"/>
                </a:lnTo>
                <a:lnTo>
                  <a:pt x="676" y="186"/>
                </a:lnTo>
                <a:lnTo>
                  <a:pt x="674" y="214"/>
                </a:lnTo>
                <a:lnTo>
                  <a:pt x="672" y="224"/>
                </a:lnTo>
                <a:lnTo>
                  <a:pt x="670" y="234"/>
                </a:lnTo>
                <a:lnTo>
                  <a:pt x="670" y="234"/>
                </a:lnTo>
                <a:lnTo>
                  <a:pt x="662" y="246"/>
                </a:lnTo>
                <a:lnTo>
                  <a:pt x="652" y="256"/>
                </a:lnTo>
                <a:lnTo>
                  <a:pt x="640" y="262"/>
                </a:lnTo>
                <a:lnTo>
                  <a:pt x="626" y="264"/>
                </a:lnTo>
                <a:lnTo>
                  <a:pt x="626" y="264"/>
                </a:lnTo>
                <a:lnTo>
                  <a:pt x="618" y="264"/>
                </a:lnTo>
                <a:lnTo>
                  <a:pt x="612" y="262"/>
                </a:lnTo>
                <a:lnTo>
                  <a:pt x="606" y="260"/>
                </a:lnTo>
                <a:lnTo>
                  <a:pt x="602" y="254"/>
                </a:lnTo>
                <a:lnTo>
                  <a:pt x="598" y="250"/>
                </a:lnTo>
                <a:lnTo>
                  <a:pt x="596" y="242"/>
                </a:lnTo>
                <a:lnTo>
                  <a:pt x="594" y="226"/>
                </a:lnTo>
                <a:lnTo>
                  <a:pt x="594" y="78"/>
                </a:lnTo>
                <a:lnTo>
                  <a:pt x="542" y="78"/>
                </a:lnTo>
                <a:lnTo>
                  <a:pt x="542" y="236"/>
                </a:lnTo>
                <a:lnTo>
                  <a:pt x="542" y="236"/>
                </a:lnTo>
                <a:lnTo>
                  <a:pt x="544" y="252"/>
                </a:lnTo>
                <a:lnTo>
                  <a:pt x="546" y="266"/>
                </a:lnTo>
                <a:lnTo>
                  <a:pt x="552" y="278"/>
                </a:lnTo>
                <a:lnTo>
                  <a:pt x="560" y="290"/>
                </a:lnTo>
                <a:lnTo>
                  <a:pt x="570" y="298"/>
                </a:lnTo>
                <a:lnTo>
                  <a:pt x="580" y="304"/>
                </a:lnTo>
                <a:lnTo>
                  <a:pt x="594" y="308"/>
                </a:lnTo>
                <a:lnTo>
                  <a:pt x="608" y="308"/>
                </a:lnTo>
                <a:lnTo>
                  <a:pt x="608" y="308"/>
                </a:lnTo>
                <a:lnTo>
                  <a:pt x="622" y="308"/>
                </a:lnTo>
                <a:lnTo>
                  <a:pt x="634" y="304"/>
                </a:lnTo>
                <a:lnTo>
                  <a:pt x="646" y="300"/>
                </a:lnTo>
                <a:lnTo>
                  <a:pt x="656" y="292"/>
                </a:lnTo>
                <a:lnTo>
                  <a:pt x="656" y="292"/>
                </a:lnTo>
                <a:lnTo>
                  <a:pt x="664" y="284"/>
                </a:lnTo>
                <a:lnTo>
                  <a:pt x="670" y="278"/>
                </a:lnTo>
                <a:lnTo>
                  <a:pt x="674" y="268"/>
                </a:lnTo>
                <a:lnTo>
                  <a:pt x="680" y="254"/>
                </a:lnTo>
                <a:lnTo>
                  <a:pt x="680" y="304"/>
                </a:lnTo>
                <a:lnTo>
                  <a:pt x="728" y="304"/>
                </a:lnTo>
                <a:lnTo>
                  <a:pt x="728" y="78"/>
                </a:lnTo>
                <a:close/>
                <a:moveTo>
                  <a:pt x="974" y="36"/>
                </a:moveTo>
                <a:lnTo>
                  <a:pt x="974" y="36"/>
                </a:lnTo>
                <a:lnTo>
                  <a:pt x="962" y="36"/>
                </a:lnTo>
                <a:lnTo>
                  <a:pt x="954" y="38"/>
                </a:lnTo>
                <a:lnTo>
                  <a:pt x="946" y="42"/>
                </a:lnTo>
                <a:lnTo>
                  <a:pt x="938" y="46"/>
                </a:lnTo>
                <a:lnTo>
                  <a:pt x="932" y="52"/>
                </a:lnTo>
                <a:lnTo>
                  <a:pt x="926" y="60"/>
                </a:lnTo>
                <a:lnTo>
                  <a:pt x="922" y="68"/>
                </a:lnTo>
                <a:lnTo>
                  <a:pt x="920" y="78"/>
                </a:lnTo>
                <a:lnTo>
                  <a:pt x="920" y="78"/>
                </a:lnTo>
                <a:lnTo>
                  <a:pt x="896" y="76"/>
                </a:lnTo>
                <a:lnTo>
                  <a:pt x="876" y="74"/>
                </a:lnTo>
                <a:lnTo>
                  <a:pt x="876" y="74"/>
                </a:lnTo>
                <a:lnTo>
                  <a:pt x="856" y="76"/>
                </a:lnTo>
                <a:lnTo>
                  <a:pt x="838" y="78"/>
                </a:lnTo>
                <a:lnTo>
                  <a:pt x="822" y="84"/>
                </a:lnTo>
                <a:lnTo>
                  <a:pt x="808" y="92"/>
                </a:lnTo>
                <a:lnTo>
                  <a:pt x="798" y="102"/>
                </a:lnTo>
                <a:lnTo>
                  <a:pt x="790" y="114"/>
                </a:lnTo>
                <a:lnTo>
                  <a:pt x="784" y="128"/>
                </a:lnTo>
                <a:lnTo>
                  <a:pt x="782" y="142"/>
                </a:lnTo>
                <a:lnTo>
                  <a:pt x="782" y="142"/>
                </a:lnTo>
                <a:lnTo>
                  <a:pt x="784" y="158"/>
                </a:lnTo>
                <a:lnTo>
                  <a:pt x="790" y="170"/>
                </a:lnTo>
                <a:lnTo>
                  <a:pt x="800" y="182"/>
                </a:lnTo>
                <a:lnTo>
                  <a:pt x="814" y="194"/>
                </a:lnTo>
                <a:lnTo>
                  <a:pt x="814" y="194"/>
                </a:lnTo>
                <a:lnTo>
                  <a:pt x="798" y="204"/>
                </a:lnTo>
                <a:lnTo>
                  <a:pt x="786" y="214"/>
                </a:lnTo>
                <a:lnTo>
                  <a:pt x="782" y="220"/>
                </a:lnTo>
                <a:lnTo>
                  <a:pt x="780" y="226"/>
                </a:lnTo>
                <a:lnTo>
                  <a:pt x="778" y="240"/>
                </a:lnTo>
                <a:lnTo>
                  <a:pt x="778" y="240"/>
                </a:lnTo>
                <a:lnTo>
                  <a:pt x="780" y="250"/>
                </a:lnTo>
                <a:lnTo>
                  <a:pt x="782" y="260"/>
                </a:lnTo>
                <a:lnTo>
                  <a:pt x="790" y="268"/>
                </a:lnTo>
                <a:lnTo>
                  <a:pt x="800" y="278"/>
                </a:lnTo>
                <a:lnTo>
                  <a:pt x="800" y="278"/>
                </a:lnTo>
                <a:lnTo>
                  <a:pt x="784" y="288"/>
                </a:lnTo>
                <a:lnTo>
                  <a:pt x="774" y="298"/>
                </a:lnTo>
                <a:lnTo>
                  <a:pt x="768" y="310"/>
                </a:lnTo>
                <a:lnTo>
                  <a:pt x="766" y="324"/>
                </a:lnTo>
                <a:lnTo>
                  <a:pt x="766" y="324"/>
                </a:lnTo>
                <a:lnTo>
                  <a:pt x="768" y="338"/>
                </a:lnTo>
                <a:lnTo>
                  <a:pt x="774" y="350"/>
                </a:lnTo>
                <a:lnTo>
                  <a:pt x="782" y="360"/>
                </a:lnTo>
                <a:lnTo>
                  <a:pt x="794" y="370"/>
                </a:lnTo>
                <a:lnTo>
                  <a:pt x="808" y="376"/>
                </a:lnTo>
                <a:lnTo>
                  <a:pt x="828" y="380"/>
                </a:lnTo>
                <a:lnTo>
                  <a:pt x="850" y="384"/>
                </a:lnTo>
                <a:lnTo>
                  <a:pt x="876" y="384"/>
                </a:lnTo>
                <a:lnTo>
                  <a:pt x="876" y="384"/>
                </a:lnTo>
                <a:lnTo>
                  <a:pt x="902" y="384"/>
                </a:lnTo>
                <a:lnTo>
                  <a:pt x="924" y="380"/>
                </a:lnTo>
                <a:lnTo>
                  <a:pt x="944" y="374"/>
                </a:lnTo>
                <a:lnTo>
                  <a:pt x="962" y="364"/>
                </a:lnTo>
                <a:lnTo>
                  <a:pt x="974" y="354"/>
                </a:lnTo>
                <a:lnTo>
                  <a:pt x="984" y="342"/>
                </a:lnTo>
                <a:lnTo>
                  <a:pt x="990" y="326"/>
                </a:lnTo>
                <a:lnTo>
                  <a:pt x="992" y="310"/>
                </a:lnTo>
                <a:lnTo>
                  <a:pt x="992" y="310"/>
                </a:lnTo>
                <a:lnTo>
                  <a:pt x="992" y="298"/>
                </a:lnTo>
                <a:lnTo>
                  <a:pt x="988" y="286"/>
                </a:lnTo>
                <a:lnTo>
                  <a:pt x="980" y="276"/>
                </a:lnTo>
                <a:lnTo>
                  <a:pt x="972" y="266"/>
                </a:lnTo>
                <a:lnTo>
                  <a:pt x="962" y="258"/>
                </a:lnTo>
                <a:lnTo>
                  <a:pt x="950" y="254"/>
                </a:lnTo>
                <a:lnTo>
                  <a:pt x="934" y="250"/>
                </a:lnTo>
                <a:lnTo>
                  <a:pt x="920" y="248"/>
                </a:lnTo>
                <a:lnTo>
                  <a:pt x="852" y="248"/>
                </a:lnTo>
                <a:lnTo>
                  <a:pt x="852" y="248"/>
                </a:lnTo>
                <a:lnTo>
                  <a:pt x="840" y="248"/>
                </a:lnTo>
                <a:lnTo>
                  <a:pt x="830" y="242"/>
                </a:lnTo>
                <a:lnTo>
                  <a:pt x="824" y="236"/>
                </a:lnTo>
                <a:lnTo>
                  <a:pt x="822" y="226"/>
                </a:lnTo>
                <a:lnTo>
                  <a:pt x="822" y="226"/>
                </a:lnTo>
                <a:lnTo>
                  <a:pt x="822" y="220"/>
                </a:lnTo>
                <a:lnTo>
                  <a:pt x="826" y="214"/>
                </a:lnTo>
                <a:lnTo>
                  <a:pt x="830" y="210"/>
                </a:lnTo>
                <a:lnTo>
                  <a:pt x="838" y="204"/>
                </a:lnTo>
                <a:lnTo>
                  <a:pt x="838" y="204"/>
                </a:lnTo>
                <a:lnTo>
                  <a:pt x="860" y="210"/>
                </a:lnTo>
                <a:lnTo>
                  <a:pt x="880" y="210"/>
                </a:lnTo>
                <a:lnTo>
                  <a:pt x="880" y="210"/>
                </a:lnTo>
                <a:lnTo>
                  <a:pt x="898" y="210"/>
                </a:lnTo>
                <a:lnTo>
                  <a:pt x="916" y="206"/>
                </a:lnTo>
                <a:lnTo>
                  <a:pt x="932" y="200"/>
                </a:lnTo>
                <a:lnTo>
                  <a:pt x="944" y="192"/>
                </a:lnTo>
                <a:lnTo>
                  <a:pt x="956" y="182"/>
                </a:lnTo>
                <a:lnTo>
                  <a:pt x="964" y="170"/>
                </a:lnTo>
                <a:lnTo>
                  <a:pt x="968" y="156"/>
                </a:lnTo>
                <a:lnTo>
                  <a:pt x="970" y="142"/>
                </a:lnTo>
                <a:lnTo>
                  <a:pt x="970" y="142"/>
                </a:lnTo>
                <a:lnTo>
                  <a:pt x="968" y="128"/>
                </a:lnTo>
                <a:lnTo>
                  <a:pt x="964" y="116"/>
                </a:lnTo>
                <a:lnTo>
                  <a:pt x="956" y="106"/>
                </a:lnTo>
                <a:lnTo>
                  <a:pt x="944" y="92"/>
                </a:lnTo>
                <a:lnTo>
                  <a:pt x="944" y="92"/>
                </a:lnTo>
                <a:lnTo>
                  <a:pt x="950" y="84"/>
                </a:lnTo>
                <a:lnTo>
                  <a:pt x="956" y="78"/>
                </a:lnTo>
                <a:lnTo>
                  <a:pt x="964" y="76"/>
                </a:lnTo>
                <a:lnTo>
                  <a:pt x="976" y="74"/>
                </a:lnTo>
                <a:lnTo>
                  <a:pt x="992" y="74"/>
                </a:lnTo>
                <a:lnTo>
                  <a:pt x="992" y="36"/>
                </a:lnTo>
                <a:lnTo>
                  <a:pt x="974" y="36"/>
                </a:lnTo>
                <a:close/>
                <a:moveTo>
                  <a:pt x="918" y="144"/>
                </a:moveTo>
                <a:lnTo>
                  <a:pt x="918" y="144"/>
                </a:lnTo>
                <a:lnTo>
                  <a:pt x="918" y="152"/>
                </a:lnTo>
                <a:lnTo>
                  <a:pt x="916" y="160"/>
                </a:lnTo>
                <a:lnTo>
                  <a:pt x="912" y="166"/>
                </a:lnTo>
                <a:lnTo>
                  <a:pt x="908" y="170"/>
                </a:lnTo>
                <a:lnTo>
                  <a:pt x="902" y="176"/>
                </a:lnTo>
                <a:lnTo>
                  <a:pt x="894" y="178"/>
                </a:lnTo>
                <a:lnTo>
                  <a:pt x="886" y="180"/>
                </a:lnTo>
                <a:lnTo>
                  <a:pt x="878" y="180"/>
                </a:lnTo>
                <a:lnTo>
                  <a:pt x="878" y="180"/>
                </a:lnTo>
                <a:lnTo>
                  <a:pt x="868" y="180"/>
                </a:lnTo>
                <a:lnTo>
                  <a:pt x="860" y="178"/>
                </a:lnTo>
                <a:lnTo>
                  <a:pt x="852" y="174"/>
                </a:lnTo>
                <a:lnTo>
                  <a:pt x="846" y="170"/>
                </a:lnTo>
                <a:lnTo>
                  <a:pt x="842" y="166"/>
                </a:lnTo>
                <a:lnTo>
                  <a:pt x="838" y="158"/>
                </a:lnTo>
                <a:lnTo>
                  <a:pt x="836" y="152"/>
                </a:lnTo>
                <a:lnTo>
                  <a:pt x="836" y="144"/>
                </a:lnTo>
                <a:lnTo>
                  <a:pt x="836" y="144"/>
                </a:lnTo>
                <a:lnTo>
                  <a:pt x="836" y="136"/>
                </a:lnTo>
                <a:lnTo>
                  <a:pt x="838" y="128"/>
                </a:lnTo>
                <a:lnTo>
                  <a:pt x="842" y="122"/>
                </a:lnTo>
                <a:lnTo>
                  <a:pt x="848" y="116"/>
                </a:lnTo>
                <a:lnTo>
                  <a:pt x="854" y="112"/>
                </a:lnTo>
                <a:lnTo>
                  <a:pt x="860" y="108"/>
                </a:lnTo>
                <a:lnTo>
                  <a:pt x="868" y="106"/>
                </a:lnTo>
                <a:lnTo>
                  <a:pt x="878" y="106"/>
                </a:lnTo>
                <a:lnTo>
                  <a:pt x="878" y="106"/>
                </a:lnTo>
                <a:lnTo>
                  <a:pt x="886" y="106"/>
                </a:lnTo>
                <a:lnTo>
                  <a:pt x="894" y="108"/>
                </a:lnTo>
                <a:lnTo>
                  <a:pt x="902" y="110"/>
                </a:lnTo>
                <a:lnTo>
                  <a:pt x="906" y="116"/>
                </a:lnTo>
                <a:lnTo>
                  <a:pt x="912" y="120"/>
                </a:lnTo>
                <a:lnTo>
                  <a:pt x="914" y="126"/>
                </a:lnTo>
                <a:lnTo>
                  <a:pt x="918" y="134"/>
                </a:lnTo>
                <a:lnTo>
                  <a:pt x="918" y="142"/>
                </a:lnTo>
                <a:lnTo>
                  <a:pt x="918" y="142"/>
                </a:lnTo>
                <a:lnTo>
                  <a:pt x="918" y="144"/>
                </a:lnTo>
                <a:lnTo>
                  <a:pt x="918" y="144"/>
                </a:lnTo>
                <a:close/>
                <a:moveTo>
                  <a:pt x="858" y="296"/>
                </a:moveTo>
                <a:lnTo>
                  <a:pt x="912" y="296"/>
                </a:lnTo>
                <a:lnTo>
                  <a:pt x="912" y="296"/>
                </a:lnTo>
                <a:lnTo>
                  <a:pt x="926" y="298"/>
                </a:lnTo>
                <a:lnTo>
                  <a:pt x="936" y="304"/>
                </a:lnTo>
                <a:lnTo>
                  <a:pt x="942" y="310"/>
                </a:lnTo>
                <a:lnTo>
                  <a:pt x="944" y="314"/>
                </a:lnTo>
                <a:lnTo>
                  <a:pt x="944" y="320"/>
                </a:lnTo>
                <a:lnTo>
                  <a:pt x="944" y="320"/>
                </a:lnTo>
                <a:lnTo>
                  <a:pt x="944" y="326"/>
                </a:lnTo>
                <a:lnTo>
                  <a:pt x="942" y="332"/>
                </a:lnTo>
                <a:lnTo>
                  <a:pt x="936" y="338"/>
                </a:lnTo>
                <a:lnTo>
                  <a:pt x="930" y="342"/>
                </a:lnTo>
                <a:lnTo>
                  <a:pt x="922" y="346"/>
                </a:lnTo>
                <a:lnTo>
                  <a:pt x="912" y="348"/>
                </a:lnTo>
                <a:lnTo>
                  <a:pt x="886" y="350"/>
                </a:lnTo>
                <a:lnTo>
                  <a:pt x="886" y="350"/>
                </a:lnTo>
                <a:lnTo>
                  <a:pt x="868" y="348"/>
                </a:lnTo>
                <a:lnTo>
                  <a:pt x="854" y="346"/>
                </a:lnTo>
                <a:lnTo>
                  <a:pt x="842" y="344"/>
                </a:lnTo>
                <a:lnTo>
                  <a:pt x="830" y="340"/>
                </a:lnTo>
                <a:lnTo>
                  <a:pt x="822" y="334"/>
                </a:lnTo>
                <a:lnTo>
                  <a:pt x="816" y="328"/>
                </a:lnTo>
                <a:lnTo>
                  <a:pt x="812" y="320"/>
                </a:lnTo>
                <a:lnTo>
                  <a:pt x="810" y="312"/>
                </a:lnTo>
                <a:lnTo>
                  <a:pt x="810" y="312"/>
                </a:lnTo>
                <a:lnTo>
                  <a:pt x="812" y="306"/>
                </a:lnTo>
                <a:lnTo>
                  <a:pt x="812" y="302"/>
                </a:lnTo>
                <a:lnTo>
                  <a:pt x="822" y="292"/>
                </a:lnTo>
                <a:lnTo>
                  <a:pt x="822" y="292"/>
                </a:lnTo>
                <a:lnTo>
                  <a:pt x="840" y="296"/>
                </a:lnTo>
                <a:lnTo>
                  <a:pt x="858" y="296"/>
                </a:lnTo>
                <a:lnTo>
                  <a:pt x="858" y="296"/>
                </a:lnTo>
                <a:close/>
                <a:moveTo>
                  <a:pt x="1212" y="150"/>
                </a:moveTo>
                <a:lnTo>
                  <a:pt x="1212" y="150"/>
                </a:lnTo>
                <a:lnTo>
                  <a:pt x="1212" y="130"/>
                </a:lnTo>
                <a:lnTo>
                  <a:pt x="1208" y="114"/>
                </a:lnTo>
                <a:lnTo>
                  <a:pt x="1202" y="100"/>
                </a:lnTo>
                <a:lnTo>
                  <a:pt x="1196" y="90"/>
                </a:lnTo>
                <a:lnTo>
                  <a:pt x="1186" y="80"/>
                </a:lnTo>
                <a:lnTo>
                  <a:pt x="1174" y="74"/>
                </a:lnTo>
                <a:lnTo>
                  <a:pt x="1160" y="70"/>
                </a:lnTo>
                <a:lnTo>
                  <a:pt x="1144" y="70"/>
                </a:lnTo>
                <a:lnTo>
                  <a:pt x="1144" y="70"/>
                </a:lnTo>
                <a:lnTo>
                  <a:pt x="1132" y="70"/>
                </a:lnTo>
                <a:lnTo>
                  <a:pt x="1122" y="72"/>
                </a:lnTo>
                <a:lnTo>
                  <a:pt x="1112" y="76"/>
                </a:lnTo>
                <a:lnTo>
                  <a:pt x="1104" y="82"/>
                </a:lnTo>
                <a:lnTo>
                  <a:pt x="1096" y="88"/>
                </a:lnTo>
                <a:lnTo>
                  <a:pt x="1088" y="96"/>
                </a:lnTo>
                <a:lnTo>
                  <a:pt x="1082" y="106"/>
                </a:lnTo>
                <a:lnTo>
                  <a:pt x="1076" y="118"/>
                </a:lnTo>
                <a:lnTo>
                  <a:pt x="1076" y="0"/>
                </a:lnTo>
                <a:lnTo>
                  <a:pt x="1026" y="0"/>
                </a:lnTo>
                <a:lnTo>
                  <a:pt x="1026" y="304"/>
                </a:lnTo>
                <a:lnTo>
                  <a:pt x="1076" y="304"/>
                </a:lnTo>
                <a:lnTo>
                  <a:pt x="1076" y="186"/>
                </a:lnTo>
                <a:lnTo>
                  <a:pt x="1076" y="186"/>
                </a:lnTo>
                <a:lnTo>
                  <a:pt x="1078" y="170"/>
                </a:lnTo>
                <a:lnTo>
                  <a:pt x="1080" y="156"/>
                </a:lnTo>
                <a:lnTo>
                  <a:pt x="1084" y="144"/>
                </a:lnTo>
                <a:lnTo>
                  <a:pt x="1090" y="132"/>
                </a:lnTo>
                <a:lnTo>
                  <a:pt x="1098" y="124"/>
                </a:lnTo>
                <a:lnTo>
                  <a:pt x="1106" y="118"/>
                </a:lnTo>
                <a:lnTo>
                  <a:pt x="1116" y="114"/>
                </a:lnTo>
                <a:lnTo>
                  <a:pt x="1128" y="114"/>
                </a:lnTo>
                <a:lnTo>
                  <a:pt x="1128" y="114"/>
                </a:lnTo>
                <a:lnTo>
                  <a:pt x="1134" y="114"/>
                </a:lnTo>
                <a:lnTo>
                  <a:pt x="1142" y="116"/>
                </a:lnTo>
                <a:lnTo>
                  <a:pt x="1148" y="120"/>
                </a:lnTo>
                <a:lnTo>
                  <a:pt x="1152" y="124"/>
                </a:lnTo>
                <a:lnTo>
                  <a:pt x="1156" y="130"/>
                </a:lnTo>
                <a:lnTo>
                  <a:pt x="1160" y="138"/>
                </a:lnTo>
                <a:lnTo>
                  <a:pt x="1162" y="146"/>
                </a:lnTo>
                <a:lnTo>
                  <a:pt x="1162" y="156"/>
                </a:lnTo>
                <a:lnTo>
                  <a:pt x="1162" y="304"/>
                </a:lnTo>
                <a:lnTo>
                  <a:pt x="1212" y="304"/>
                </a:lnTo>
                <a:lnTo>
                  <a:pt x="1212" y="150"/>
                </a:lnTo>
                <a:close/>
                <a:moveTo>
                  <a:pt x="1366" y="268"/>
                </a:moveTo>
                <a:lnTo>
                  <a:pt x="1366" y="268"/>
                </a:lnTo>
                <a:lnTo>
                  <a:pt x="1354" y="268"/>
                </a:lnTo>
                <a:lnTo>
                  <a:pt x="1342" y="264"/>
                </a:lnTo>
                <a:lnTo>
                  <a:pt x="1334" y="258"/>
                </a:lnTo>
                <a:lnTo>
                  <a:pt x="1326" y="252"/>
                </a:lnTo>
                <a:lnTo>
                  <a:pt x="1320" y="242"/>
                </a:lnTo>
                <a:lnTo>
                  <a:pt x="1316" y="230"/>
                </a:lnTo>
                <a:lnTo>
                  <a:pt x="1312" y="218"/>
                </a:lnTo>
                <a:lnTo>
                  <a:pt x="1312" y="202"/>
                </a:lnTo>
                <a:lnTo>
                  <a:pt x="1312" y="198"/>
                </a:lnTo>
                <a:lnTo>
                  <a:pt x="1466" y="198"/>
                </a:lnTo>
                <a:lnTo>
                  <a:pt x="1466" y="198"/>
                </a:lnTo>
                <a:lnTo>
                  <a:pt x="1466" y="192"/>
                </a:lnTo>
                <a:lnTo>
                  <a:pt x="1466" y="192"/>
                </a:lnTo>
                <a:lnTo>
                  <a:pt x="1464" y="166"/>
                </a:lnTo>
                <a:lnTo>
                  <a:pt x="1460" y="142"/>
                </a:lnTo>
                <a:lnTo>
                  <a:pt x="1450" y="122"/>
                </a:lnTo>
                <a:lnTo>
                  <a:pt x="1438" y="106"/>
                </a:lnTo>
                <a:lnTo>
                  <a:pt x="1424" y="92"/>
                </a:lnTo>
                <a:lnTo>
                  <a:pt x="1406" y="82"/>
                </a:lnTo>
                <a:lnTo>
                  <a:pt x="1388" y="76"/>
                </a:lnTo>
                <a:lnTo>
                  <a:pt x="1364" y="74"/>
                </a:lnTo>
                <a:lnTo>
                  <a:pt x="1364" y="74"/>
                </a:lnTo>
                <a:lnTo>
                  <a:pt x="1342" y="76"/>
                </a:lnTo>
                <a:lnTo>
                  <a:pt x="1322" y="82"/>
                </a:lnTo>
                <a:lnTo>
                  <a:pt x="1304" y="92"/>
                </a:lnTo>
                <a:lnTo>
                  <a:pt x="1288" y="106"/>
                </a:lnTo>
                <a:lnTo>
                  <a:pt x="1276" y="124"/>
                </a:lnTo>
                <a:lnTo>
                  <a:pt x="1266" y="144"/>
                </a:lnTo>
                <a:lnTo>
                  <a:pt x="1260" y="166"/>
                </a:lnTo>
                <a:lnTo>
                  <a:pt x="1258" y="192"/>
                </a:lnTo>
                <a:lnTo>
                  <a:pt x="1258" y="192"/>
                </a:lnTo>
                <a:lnTo>
                  <a:pt x="1260" y="218"/>
                </a:lnTo>
                <a:lnTo>
                  <a:pt x="1266" y="240"/>
                </a:lnTo>
                <a:lnTo>
                  <a:pt x="1276" y="260"/>
                </a:lnTo>
                <a:lnTo>
                  <a:pt x="1288" y="276"/>
                </a:lnTo>
                <a:lnTo>
                  <a:pt x="1302" y="290"/>
                </a:lnTo>
                <a:lnTo>
                  <a:pt x="1320" y="300"/>
                </a:lnTo>
                <a:lnTo>
                  <a:pt x="1340" y="306"/>
                </a:lnTo>
                <a:lnTo>
                  <a:pt x="1362" y="308"/>
                </a:lnTo>
                <a:lnTo>
                  <a:pt x="1362" y="308"/>
                </a:lnTo>
                <a:lnTo>
                  <a:pt x="1380" y="308"/>
                </a:lnTo>
                <a:lnTo>
                  <a:pt x="1398" y="304"/>
                </a:lnTo>
                <a:lnTo>
                  <a:pt x="1412" y="298"/>
                </a:lnTo>
                <a:lnTo>
                  <a:pt x="1426" y="290"/>
                </a:lnTo>
                <a:lnTo>
                  <a:pt x="1438" y="280"/>
                </a:lnTo>
                <a:lnTo>
                  <a:pt x="1448" y="268"/>
                </a:lnTo>
                <a:lnTo>
                  <a:pt x="1456" y="254"/>
                </a:lnTo>
                <a:lnTo>
                  <a:pt x="1462" y="238"/>
                </a:lnTo>
                <a:lnTo>
                  <a:pt x="1416" y="232"/>
                </a:lnTo>
                <a:lnTo>
                  <a:pt x="1416" y="232"/>
                </a:lnTo>
                <a:lnTo>
                  <a:pt x="1408" y="248"/>
                </a:lnTo>
                <a:lnTo>
                  <a:pt x="1402" y="254"/>
                </a:lnTo>
                <a:lnTo>
                  <a:pt x="1396" y="260"/>
                </a:lnTo>
                <a:lnTo>
                  <a:pt x="1390" y="264"/>
                </a:lnTo>
                <a:lnTo>
                  <a:pt x="1384" y="266"/>
                </a:lnTo>
                <a:lnTo>
                  <a:pt x="1366" y="268"/>
                </a:lnTo>
                <a:lnTo>
                  <a:pt x="1366" y="268"/>
                </a:lnTo>
                <a:close/>
                <a:moveTo>
                  <a:pt x="1312" y="164"/>
                </a:moveTo>
                <a:lnTo>
                  <a:pt x="1312" y="164"/>
                </a:lnTo>
                <a:lnTo>
                  <a:pt x="1314" y="152"/>
                </a:lnTo>
                <a:lnTo>
                  <a:pt x="1318" y="142"/>
                </a:lnTo>
                <a:lnTo>
                  <a:pt x="1322" y="132"/>
                </a:lnTo>
                <a:lnTo>
                  <a:pt x="1328" y="124"/>
                </a:lnTo>
                <a:lnTo>
                  <a:pt x="1336" y="118"/>
                </a:lnTo>
                <a:lnTo>
                  <a:pt x="1344" y="114"/>
                </a:lnTo>
                <a:lnTo>
                  <a:pt x="1352" y="110"/>
                </a:lnTo>
                <a:lnTo>
                  <a:pt x="1364" y="110"/>
                </a:lnTo>
                <a:lnTo>
                  <a:pt x="1364" y="110"/>
                </a:lnTo>
                <a:lnTo>
                  <a:pt x="1374" y="110"/>
                </a:lnTo>
                <a:lnTo>
                  <a:pt x="1384" y="114"/>
                </a:lnTo>
                <a:lnTo>
                  <a:pt x="1392" y="118"/>
                </a:lnTo>
                <a:lnTo>
                  <a:pt x="1398" y="124"/>
                </a:lnTo>
                <a:lnTo>
                  <a:pt x="1404" y="132"/>
                </a:lnTo>
                <a:lnTo>
                  <a:pt x="1410" y="142"/>
                </a:lnTo>
                <a:lnTo>
                  <a:pt x="1412" y="152"/>
                </a:lnTo>
                <a:lnTo>
                  <a:pt x="1414" y="164"/>
                </a:lnTo>
                <a:lnTo>
                  <a:pt x="1312" y="164"/>
                </a:lnTo>
                <a:close/>
                <a:moveTo>
                  <a:pt x="1564" y="200"/>
                </a:moveTo>
                <a:lnTo>
                  <a:pt x="1564" y="200"/>
                </a:lnTo>
                <a:lnTo>
                  <a:pt x="1564" y="184"/>
                </a:lnTo>
                <a:lnTo>
                  <a:pt x="1568" y="170"/>
                </a:lnTo>
                <a:lnTo>
                  <a:pt x="1572" y="156"/>
                </a:lnTo>
                <a:lnTo>
                  <a:pt x="1580" y="146"/>
                </a:lnTo>
                <a:lnTo>
                  <a:pt x="1588" y="138"/>
                </a:lnTo>
                <a:lnTo>
                  <a:pt x="1600" y="132"/>
                </a:lnTo>
                <a:lnTo>
                  <a:pt x="1612" y="128"/>
                </a:lnTo>
                <a:lnTo>
                  <a:pt x="1624" y="126"/>
                </a:lnTo>
                <a:lnTo>
                  <a:pt x="1628" y="126"/>
                </a:lnTo>
                <a:lnTo>
                  <a:pt x="1628" y="72"/>
                </a:lnTo>
                <a:lnTo>
                  <a:pt x="1628" y="72"/>
                </a:lnTo>
                <a:lnTo>
                  <a:pt x="1620" y="72"/>
                </a:lnTo>
                <a:lnTo>
                  <a:pt x="1620" y="72"/>
                </a:lnTo>
                <a:lnTo>
                  <a:pt x="1608" y="74"/>
                </a:lnTo>
                <a:lnTo>
                  <a:pt x="1594" y="80"/>
                </a:lnTo>
                <a:lnTo>
                  <a:pt x="1594" y="80"/>
                </a:lnTo>
                <a:lnTo>
                  <a:pt x="1582" y="90"/>
                </a:lnTo>
                <a:lnTo>
                  <a:pt x="1572" y="100"/>
                </a:lnTo>
                <a:lnTo>
                  <a:pt x="1566" y="114"/>
                </a:lnTo>
                <a:lnTo>
                  <a:pt x="1560" y="132"/>
                </a:lnTo>
                <a:lnTo>
                  <a:pt x="1560" y="78"/>
                </a:lnTo>
                <a:lnTo>
                  <a:pt x="1512" y="78"/>
                </a:lnTo>
                <a:lnTo>
                  <a:pt x="1512" y="304"/>
                </a:lnTo>
                <a:lnTo>
                  <a:pt x="1564" y="304"/>
                </a:lnTo>
                <a:lnTo>
                  <a:pt x="1564" y="200"/>
                </a:lnTo>
                <a:close/>
                <a:moveTo>
                  <a:pt x="1766" y="264"/>
                </a:moveTo>
                <a:lnTo>
                  <a:pt x="1766" y="264"/>
                </a:lnTo>
                <a:lnTo>
                  <a:pt x="1748" y="262"/>
                </a:lnTo>
                <a:lnTo>
                  <a:pt x="1742" y="260"/>
                </a:lnTo>
                <a:lnTo>
                  <a:pt x="1738" y="256"/>
                </a:lnTo>
                <a:lnTo>
                  <a:pt x="1734" y="252"/>
                </a:lnTo>
                <a:lnTo>
                  <a:pt x="1732" y="246"/>
                </a:lnTo>
                <a:lnTo>
                  <a:pt x="1730" y="228"/>
                </a:lnTo>
                <a:lnTo>
                  <a:pt x="1730" y="118"/>
                </a:lnTo>
                <a:lnTo>
                  <a:pt x="1776" y="118"/>
                </a:lnTo>
                <a:lnTo>
                  <a:pt x="1776" y="78"/>
                </a:lnTo>
                <a:lnTo>
                  <a:pt x="1730" y="78"/>
                </a:lnTo>
                <a:lnTo>
                  <a:pt x="1730" y="16"/>
                </a:lnTo>
                <a:lnTo>
                  <a:pt x="1688" y="20"/>
                </a:lnTo>
                <a:lnTo>
                  <a:pt x="1684" y="78"/>
                </a:lnTo>
                <a:lnTo>
                  <a:pt x="1652" y="78"/>
                </a:lnTo>
                <a:lnTo>
                  <a:pt x="1652" y="118"/>
                </a:lnTo>
                <a:lnTo>
                  <a:pt x="1680" y="118"/>
                </a:lnTo>
                <a:lnTo>
                  <a:pt x="1680" y="234"/>
                </a:lnTo>
                <a:lnTo>
                  <a:pt x="1680" y="234"/>
                </a:lnTo>
                <a:lnTo>
                  <a:pt x="1682" y="254"/>
                </a:lnTo>
                <a:lnTo>
                  <a:pt x="1684" y="270"/>
                </a:lnTo>
                <a:lnTo>
                  <a:pt x="1688" y="280"/>
                </a:lnTo>
                <a:lnTo>
                  <a:pt x="1696" y="290"/>
                </a:lnTo>
                <a:lnTo>
                  <a:pt x="1696" y="290"/>
                </a:lnTo>
                <a:lnTo>
                  <a:pt x="1706" y="298"/>
                </a:lnTo>
                <a:lnTo>
                  <a:pt x="1716" y="304"/>
                </a:lnTo>
                <a:lnTo>
                  <a:pt x="1730" y="308"/>
                </a:lnTo>
                <a:lnTo>
                  <a:pt x="1744" y="308"/>
                </a:lnTo>
                <a:lnTo>
                  <a:pt x="1744" y="308"/>
                </a:lnTo>
                <a:lnTo>
                  <a:pt x="1758" y="308"/>
                </a:lnTo>
                <a:lnTo>
                  <a:pt x="1780" y="304"/>
                </a:lnTo>
                <a:lnTo>
                  <a:pt x="1780" y="264"/>
                </a:lnTo>
                <a:lnTo>
                  <a:pt x="1780" y="264"/>
                </a:lnTo>
                <a:lnTo>
                  <a:pt x="1766" y="264"/>
                </a:lnTo>
                <a:lnTo>
                  <a:pt x="1766" y="264"/>
                </a:lnTo>
                <a:close/>
                <a:moveTo>
                  <a:pt x="1958" y="78"/>
                </a:moveTo>
                <a:lnTo>
                  <a:pt x="1910" y="228"/>
                </a:lnTo>
                <a:lnTo>
                  <a:pt x="1856" y="78"/>
                </a:lnTo>
                <a:lnTo>
                  <a:pt x="1804" y="78"/>
                </a:lnTo>
                <a:lnTo>
                  <a:pt x="1880" y="290"/>
                </a:lnTo>
                <a:lnTo>
                  <a:pt x="1880" y="290"/>
                </a:lnTo>
                <a:lnTo>
                  <a:pt x="1884" y="304"/>
                </a:lnTo>
                <a:lnTo>
                  <a:pt x="1884" y="304"/>
                </a:lnTo>
                <a:lnTo>
                  <a:pt x="1884" y="312"/>
                </a:lnTo>
                <a:lnTo>
                  <a:pt x="1882" y="320"/>
                </a:lnTo>
                <a:lnTo>
                  <a:pt x="1878" y="326"/>
                </a:lnTo>
                <a:lnTo>
                  <a:pt x="1874" y="332"/>
                </a:lnTo>
                <a:lnTo>
                  <a:pt x="1868" y="336"/>
                </a:lnTo>
                <a:lnTo>
                  <a:pt x="1860" y="340"/>
                </a:lnTo>
                <a:lnTo>
                  <a:pt x="1854" y="342"/>
                </a:lnTo>
                <a:lnTo>
                  <a:pt x="1846" y="344"/>
                </a:lnTo>
                <a:lnTo>
                  <a:pt x="1846" y="344"/>
                </a:lnTo>
                <a:lnTo>
                  <a:pt x="1820" y="342"/>
                </a:lnTo>
                <a:lnTo>
                  <a:pt x="1820" y="384"/>
                </a:lnTo>
                <a:lnTo>
                  <a:pt x="1820" y="384"/>
                </a:lnTo>
                <a:lnTo>
                  <a:pt x="1850" y="384"/>
                </a:lnTo>
                <a:lnTo>
                  <a:pt x="1850" y="384"/>
                </a:lnTo>
                <a:lnTo>
                  <a:pt x="1860" y="384"/>
                </a:lnTo>
                <a:lnTo>
                  <a:pt x="1870" y="382"/>
                </a:lnTo>
                <a:lnTo>
                  <a:pt x="1880" y="378"/>
                </a:lnTo>
                <a:lnTo>
                  <a:pt x="1888" y="372"/>
                </a:lnTo>
                <a:lnTo>
                  <a:pt x="1894" y="366"/>
                </a:lnTo>
                <a:lnTo>
                  <a:pt x="1900" y="358"/>
                </a:lnTo>
                <a:lnTo>
                  <a:pt x="1906" y="346"/>
                </a:lnTo>
                <a:lnTo>
                  <a:pt x="1910" y="334"/>
                </a:lnTo>
                <a:lnTo>
                  <a:pt x="1998" y="78"/>
                </a:lnTo>
                <a:lnTo>
                  <a:pt x="1958" y="78"/>
                </a:lnTo>
                <a:close/>
                <a:moveTo>
                  <a:pt x="2106" y="302"/>
                </a:moveTo>
                <a:lnTo>
                  <a:pt x="2158" y="302"/>
                </a:lnTo>
                <a:lnTo>
                  <a:pt x="2158" y="302"/>
                </a:lnTo>
                <a:lnTo>
                  <a:pt x="2174" y="300"/>
                </a:lnTo>
                <a:lnTo>
                  <a:pt x="2182" y="298"/>
                </a:lnTo>
                <a:lnTo>
                  <a:pt x="2188" y="294"/>
                </a:lnTo>
                <a:lnTo>
                  <a:pt x="2192" y="290"/>
                </a:lnTo>
                <a:lnTo>
                  <a:pt x="2196" y="284"/>
                </a:lnTo>
                <a:lnTo>
                  <a:pt x="2198" y="278"/>
                </a:lnTo>
                <a:lnTo>
                  <a:pt x="2200" y="272"/>
                </a:lnTo>
                <a:lnTo>
                  <a:pt x="2200" y="272"/>
                </a:lnTo>
                <a:lnTo>
                  <a:pt x="2200" y="272"/>
                </a:lnTo>
                <a:lnTo>
                  <a:pt x="2198" y="262"/>
                </a:lnTo>
                <a:lnTo>
                  <a:pt x="2194" y="254"/>
                </a:lnTo>
                <a:lnTo>
                  <a:pt x="2186" y="248"/>
                </a:lnTo>
                <a:lnTo>
                  <a:pt x="2178" y="244"/>
                </a:lnTo>
                <a:lnTo>
                  <a:pt x="2178" y="244"/>
                </a:lnTo>
                <a:lnTo>
                  <a:pt x="2184" y="240"/>
                </a:lnTo>
                <a:lnTo>
                  <a:pt x="2188" y="234"/>
                </a:lnTo>
                <a:lnTo>
                  <a:pt x="2192" y="228"/>
                </a:lnTo>
                <a:lnTo>
                  <a:pt x="2194" y="218"/>
                </a:lnTo>
                <a:lnTo>
                  <a:pt x="2194" y="218"/>
                </a:lnTo>
                <a:lnTo>
                  <a:pt x="2194" y="218"/>
                </a:lnTo>
                <a:lnTo>
                  <a:pt x="2192" y="208"/>
                </a:lnTo>
                <a:lnTo>
                  <a:pt x="2186" y="200"/>
                </a:lnTo>
                <a:lnTo>
                  <a:pt x="2186" y="200"/>
                </a:lnTo>
                <a:lnTo>
                  <a:pt x="2180" y="196"/>
                </a:lnTo>
                <a:lnTo>
                  <a:pt x="2174" y="192"/>
                </a:lnTo>
                <a:lnTo>
                  <a:pt x="2166" y="190"/>
                </a:lnTo>
                <a:lnTo>
                  <a:pt x="2156" y="190"/>
                </a:lnTo>
                <a:lnTo>
                  <a:pt x="2106" y="190"/>
                </a:lnTo>
                <a:lnTo>
                  <a:pt x="2106" y="302"/>
                </a:lnTo>
                <a:close/>
                <a:moveTo>
                  <a:pt x="2126" y="238"/>
                </a:moveTo>
                <a:lnTo>
                  <a:pt x="2126" y="208"/>
                </a:lnTo>
                <a:lnTo>
                  <a:pt x="2154" y="208"/>
                </a:lnTo>
                <a:lnTo>
                  <a:pt x="2154" y="208"/>
                </a:lnTo>
                <a:lnTo>
                  <a:pt x="2162" y="208"/>
                </a:lnTo>
                <a:lnTo>
                  <a:pt x="2168" y="212"/>
                </a:lnTo>
                <a:lnTo>
                  <a:pt x="2172" y="216"/>
                </a:lnTo>
                <a:lnTo>
                  <a:pt x="2174" y="222"/>
                </a:lnTo>
                <a:lnTo>
                  <a:pt x="2174" y="222"/>
                </a:lnTo>
                <a:lnTo>
                  <a:pt x="2174" y="222"/>
                </a:lnTo>
                <a:lnTo>
                  <a:pt x="2172" y="228"/>
                </a:lnTo>
                <a:lnTo>
                  <a:pt x="2168" y="234"/>
                </a:lnTo>
                <a:lnTo>
                  <a:pt x="2160" y="236"/>
                </a:lnTo>
                <a:lnTo>
                  <a:pt x="2152" y="238"/>
                </a:lnTo>
                <a:lnTo>
                  <a:pt x="2126" y="238"/>
                </a:lnTo>
                <a:close/>
                <a:moveTo>
                  <a:pt x="2126" y="284"/>
                </a:moveTo>
                <a:lnTo>
                  <a:pt x="2126" y="254"/>
                </a:lnTo>
                <a:lnTo>
                  <a:pt x="2156" y="254"/>
                </a:lnTo>
                <a:lnTo>
                  <a:pt x="2156" y="254"/>
                </a:lnTo>
                <a:lnTo>
                  <a:pt x="2166" y="256"/>
                </a:lnTo>
                <a:lnTo>
                  <a:pt x="2174" y="258"/>
                </a:lnTo>
                <a:lnTo>
                  <a:pt x="2178" y="262"/>
                </a:lnTo>
                <a:lnTo>
                  <a:pt x="2180" y="270"/>
                </a:lnTo>
                <a:lnTo>
                  <a:pt x="2180" y="270"/>
                </a:lnTo>
                <a:lnTo>
                  <a:pt x="2180" y="270"/>
                </a:lnTo>
                <a:lnTo>
                  <a:pt x="2178" y="276"/>
                </a:lnTo>
                <a:lnTo>
                  <a:pt x="2174" y="280"/>
                </a:lnTo>
                <a:lnTo>
                  <a:pt x="2168" y="284"/>
                </a:lnTo>
                <a:lnTo>
                  <a:pt x="2158" y="284"/>
                </a:lnTo>
                <a:lnTo>
                  <a:pt x="2126" y="284"/>
                </a:lnTo>
                <a:close/>
                <a:moveTo>
                  <a:pt x="2276" y="304"/>
                </a:moveTo>
                <a:lnTo>
                  <a:pt x="2276" y="304"/>
                </a:lnTo>
                <a:lnTo>
                  <a:pt x="2286" y="304"/>
                </a:lnTo>
                <a:lnTo>
                  <a:pt x="2294" y="300"/>
                </a:lnTo>
                <a:lnTo>
                  <a:pt x="2304" y="296"/>
                </a:lnTo>
                <a:lnTo>
                  <a:pt x="2310" y="292"/>
                </a:lnTo>
                <a:lnTo>
                  <a:pt x="2316" y="284"/>
                </a:lnTo>
                <a:lnTo>
                  <a:pt x="2320" y="276"/>
                </a:lnTo>
                <a:lnTo>
                  <a:pt x="2322" y="266"/>
                </a:lnTo>
                <a:lnTo>
                  <a:pt x="2324" y="254"/>
                </a:lnTo>
                <a:lnTo>
                  <a:pt x="2324" y="190"/>
                </a:lnTo>
                <a:lnTo>
                  <a:pt x="2304" y="190"/>
                </a:lnTo>
                <a:lnTo>
                  <a:pt x="2304" y="254"/>
                </a:lnTo>
                <a:lnTo>
                  <a:pt x="2304" y="254"/>
                </a:lnTo>
                <a:lnTo>
                  <a:pt x="2302" y="268"/>
                </a:lnTo>
                <a:lnTo>
                  <a:pt x="2300" y="274"/>
                </a:lnTo>
                <a:lnTo>
                  <a:pt x="2296" y="278"/>
                </a:lnTo>
                <a:lnTo>
                  <a:pt x="2292" y="282"/>
                </a:lnTo>
                <a:lnTo>
                  <a:pt x="2288" y="284"/>
                </a:lnTo>
                <a:lnTo>
                  <a:pt x="2276" y="286"/>
                </a:lnTo>
                <a:lnTo>
                  <a:pt x="2276" y="286"/>
                </a:lnTo>
                <a:lnTo>
                  <a:pt x="2264" y="284"/>
                </a:lnTo>
                <a:lnTo>
                  <a:pt x="2258" y="282"/>
                </a:lnTo>
                <a:lnTo>
                  <a:pt x="2254" y="278"/>
                </a:lnTo>
                <a:lnTo>
                  <a:pt x="2252" y="274"/>
                </a:lnTo>
                <a:lnTo>
                  <a:pt x="2248" y="268"/>
                </a:lnTo>
                <a:lnTo>
                  <a:pt x="2248" y="254"/>
                </a:lnTo>
                <a:lnTo>
                  <a:pt x="2248" y="190"/>
                </a:lnTo>
                <a:lnTo>
                  <a:pt x="2228" y="190"/>
                </a:lnTo>
                <a:lnTo>
                  <a:pt x="2228" y="254"/>
                </a:lnTo>
                <a:lnTo>
                  <a:pt x="2228" y="254"/>
                </a:lnTo>
                <a:lnTo>
                  <a:pt x="2228" y="266"/>
                </a:lnTo>
                <a:lnTo>
                  <a:pt x="2230" y="276"/>
                </a:lnTo>
                <a:lnTo>
                  <a:pt x="2234" y="284"/>
                </a:lnTo>
                <a:lnTo>
                  <a:pt x="2240" y="292"/>
                </a:lnTo>
                <a:lnTo>
                  <a:pt x="2248" y="296"/>
                </a:lnTo>
                <a:lnTo>
                  <a:pt x="2256" y="300"/>
                </a:lnTo>
                <a:lnTo>
                  <a:pt x="2264" y="304"/>
                </a:lnTo>
                <a:lnTo>
                  <a:pt x="2276" y="304"/>
                </a:lnTo>
                <a:lnTo>
                  <a:pt x="2276" y="304"/>
                </a:lnTo>
                <a:close/>
                <a:moveTo>
                  <a:pt x="2396" y="304"/>
                </a:moveTo>
                <a:lnTo>
                  <a:pt x="2396" y="304"/>
                </a:lnTo>
                <a:lnTo>
                  <a:pt x="2404" y="304"/>
                </a:lnTo>
                <a:lnTo>
                  <a:pt x="2412" y="302"/>
                </a:lnTo>
                <a:lnTo>
                  <a:pt x="2420" y="298"/>
                </a:lnTo>
                <a:lnTo>
                  <a:pt x="2426" y="294"/>
                </a:lnTo>
                <a:lnTo>
                  <a:pt x="2430" y="290"/>
                </a:lnTo>
                <a:lnTo>
                  <a:pt x="2434" y="284"/>
                </a:lnTo>
                <a:lnTo>
                  <a:pt x="2436" y="278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64"/>
                </a:lnTo>
                <a:lnTo>
                  <a:pt x="2434" y="258"/>
                </a:lnTo>
                <a:lnTo>
                  <a:pt x="2432" y="254"/>
                </a:lnTo>
                <a:lnTo>
                  <a:pt x="2428" y="248"/>
                </a:lnTo>
                <a:lnTo>
                  <a:pt x="2416" y="242"/>
                </a:lnTo>
                <a:lnTo>
                  <a:pt x="2400" y="238"/>
                </a:lnTo>
                <a:lnTo>
                  <a:pt x="2400" y="238"/>
                </a:lnTo>
                <a:lnTo>
                  <a:pt x="2388" y="234"/>
                </a:lnTo>
                <a:lnTo>
                  <a:pt x="2378" y="230"/>
                </a:lnTo>
                <a:lnTo>
                  <a:pt x="2374" y="226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14"/>
                </a:lnTo>
                <a:lnTo>
                  <a:pt x="2378" y="210"/>
                </a:lnTo>
                <a:lnTo>
                  <a:pt x="2384" y="208"/>
                </a:lnTo>
                <a:lnTo>
                  <a:pt x="2392" y="206"/>
                </a:lnTo>
                <a:lnTo>
                  <a:pt x="2392" y="206"/>
                </a:lnTo>
                <a:lnTo>
                  <a:pt x="2400" y="206"/>
                </a:lnTo>
                <a:lnTo>
                  <a:pt x="2408" y="208"/>
                </a:lnTo>
                <a:lnTo>
                  <a:pt x="2414" y="212"/>
                </a:lnTo>
                <a:lnTo>
                  <a:pt x="2422" y="218"/>
                </a:lnTo>
                <a:lnTo>
                  <a:pt x="2432" y="202"/>
                </a:lnTo>
                <a:lnTo>
                  <a:pt x="2432" y="202"/>
                </a:lnTo>
                <a:lnTo>
                  <a:pt x="2424" y="196"/>
                </a:lnTo>
                <a:lnTo>
                  <a:pt x="2414" y="192"/>
                </a:lnTo>
                <a:lnTo>
                  <a:pt x="2404" y="190"/>
                </a:lnTo>
                <a:lnTo>
                  <a:pt x="2392" y="188"/>
                </a:lnTo>
                <a:lnTo>
                  <a:pt x="2392" y="188"/>
                </a:lnTo>
                <a:lnTo>
                  <a:pt x="2384" y="190"/>
                </a:lnTo>
                <a:lnTo>
                  <a:pt x="2376" y="190"/>
                </a:lnTo>
                <a:lnTo>
                  <a:pt x="2370" y="194"/>
                </a:lnTo>
                <a:lnTo>
                  <a:pt x="2364" y="198"/>
                </a:lnTo>
                <a:lnTo>
                  <a:pt x="2360" y="202"/>
                </a:lnTo>
                <a:lnTo>
                  <a:pt x="2356" y="208"/>
                </a:lnTo>
                <a:lnTo>
                  <a:pt x="2354" y="214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8"/>
                </a:lnTo>
                <a:lnTo>
                  <a:pt x="2356" y="234"/>
                </a:lnTo>
                <a:lnTo>
                  <a:pt x="2360" y="240"/>
                </a:lnTo>
                <a:lnTo>
                  <a:pt x="2364" y="244"/>
                </a:lnTo>
                <a:lnTo>
                  <a:pt x="2376" y="250"/>
                </a:lnTo>
                <a:lnTo>
                  <a:pt x="2392" y="254"/>
                </a:lnTo>
                <a:lnTo>
                  <a:pt x="2392" y="254"/>
                </a:lnTo>
                <a:lnTo>
                  <a:pt x="2404" y="258"/>
                </a:lnTo>
                <a:lnTo>
                  <a:pt x="2412" y="262"/>
                </a:lnTo>
                <a:lnTo>
                  <a:pt x="2416" y="266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8"/>
                </a:lnTo>
                <a:lnTo>
                  <a:pt x="2412" y="282"/>
                </a:lnTo>
                <a:lnTo>
                  <a:pt x="2404" y="286"/>
                </a:lnTo>
                <a:lnTo>
                  <a:pt x="2396" y="286"/>
                </a:lnTo>
                <a:lnTo>
                  <a:pt x="2396" y="286"/>
                </a:lnTo>
                <a:lnTo>
                  <a:pt x="2386" y="286"/>
                </a:lnTo>
                <a:lnTo>
                  <a:pt x="2378" y="282"/>
                </a:lnTo>
                <a:lnTo>
                  <a:pt x="2370" y="278"/>
                </a:lnTo>
                <a:lnTo>
                  <a:pt x="2362" y="272"/>
                </a:lnTo>
                <a:lnTo>
                  <a:pt x="2350" y="286"/>
                </a:lnTo>
                <a:lnTo>
                  <a:pt x="2350" y="286"/>
                </a:lnTo>
                <a:lnTo>
                  <a:pt x="2360" y="294"/>
                </a:lnTo>
                <a:lnTo>
                  <a:pt x="2372" y="300"/>
                </a:lnTo>
                <a:lnTo>
                  <a:pt x="2384" y="302"/>
                </a:lnTo>
                <a:lnTo>
                  <a:pt x="2396" y="304"/>
                </a:lnTo>
                <a:lnTo>
                  <a:pt x="2396" y="304"/>
                </a:lnTo>
                <a:close/>
                <a:moveTo>
                  <a:pt x="2468" y="302"/>
                </a:moveTo>
                <a:lnTo>
                  <a:pt x="2488" y="302"/>
                </a:lnTo>
                <a:lnTo>
                  <a:pt x="2488" y="190"/>
                </a:lnTo>
                <a:lnTo>
                  <a:pt x="2468" y="190"/>
                </a:lnTo>
                <a:lnTo>
                  <a:pt x="2468" y="302"/>
                </a:lnTo>
                <a:close/>
                <a:moveTo>
                  <a:pt x="2524" y="302"/>
                </a:moveTo>
                <a:lnTo>
                  <a:pt x="2544" y="302"/>
                </a:lnTo>
                <a:lnTo>
                  <a:pt x="2544" y="222"/>
                </a:lnTo>
                <a:lnTo>
                  <a:pt x="2606" y="302"/>
                </a:lnTo>
                <a:lnTo>
                  <a:pt x="2622" y="302"/>
                </a:lnTo>
                <a:lnTo>
                  <a:pt x="2622" y="190"/>
                </a:lnTo>
                <a:lnTo>
                  <a:pt x="2602" y="190"/>
                </a:lnTo>
                <a:lnTo>
                  <a:pt x="2602" y="268"/>
                </a:lnTo>
                <a:lnTo>
                  <a:pt x="2542" y="190"/>
                </a:lnTo>
                <a:lnTo>
                  <a:pt x="2524" y="190"/>
                </a:lnTo>
                <a:lnTo>
                  <a:pt x="2524" y="302"/>
                </a:lnTo>
                <a:close/>
                <a:moveTo>
                  <a:pt x="2658" y="302"/>
                </a:moveTo>
                <a:lnTo>
                  <a:pt x="2742" y="302"/>
                </a:lnTo>
                <a:lnTo>
                  <a:pt x="2742" y="284"/>
                </a:lnTo>
                <a:lnTo>
                  <a:pt x="2678" y="284"/>
                </a:lnTo>
                <a:lnTo>
                  <a:pt x="2678" y="254"/>
                </a:lnTo>
                <a:lnTo>
                  <a:pt x="2734" y="254"/>
                </a:lnTo>
                <a:lnTo>
                  <a:pt x="2734" y="236"/>
                </a:lnTo>
                <a:lnTo>
                  <a:pt x="2678" y="236"/>
                </a:lnTo>
                <a:lnTo>
                  <a:pt x="2678" y="208"/>
                </a:lnTo>
                <a:lnTo>
                  <a:pt x="2742" y="208"/>
                </a:lnTo>
                <a:lnTo>
                  <a:pt x="2742" y="190"/>
                </a:lnTo>
                <a:lnTo>
                  <a:pt x="2658" y="190"/>
                </a:lnTo>
                <a:lnTo>
                  <a:pt x="2658" y="302"/>
                </a:lnTo>
                <a:close/>
                <a:moveTo>
                  <a:pt x="2812" y="304"/>
                </a:moveTo>
                <a:lnTo>
                  <a:pt x="2812" y="304"/>
                </a:lnTo>
                <a:lnTo>
                  <a:pt x="2822" y="304"/>
                </a:lnTo>
                <a:lnTo>
                  <a:pt x="2828" y="302"/>
                </a:lnTo>
                <a:lnTo>
                  <a:pt x="2836" y="298"/>
                </a:lnTo>
                <a:lnTo>
                  <a:pt x="2842" y="294"/>
                </a:lnTo>
                <a:lnTo>
                  <a:pt x="2846" y="290"/>
                </a:lnTo>
                <a:lnTo>
                  <a:pt x="2850" y="284"/>
                </a:lnTo>
                <a:lnTo>
                  <a:pt x="2852" y="278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64"/>
                </a:lnTo>
                <a:lnTo>
                  <a:pt x="2850" y="258"/>
                </a:lnTo>
                <a:lnTo>
                  <a:pt x="2848" y="254"/>
                </a:lnTo>
                <a:lnTo>
                  <a:pt x="2844" y="248"/>
                </a:lnTo>
                <a:lnTo>
                  <a:pt x="2832" y="242"/>
                </a:lnTo>
                <a:lnTo>
                  <a:pt x="2816" y="238"/>
                </a:lnTo>
                <a:lnTo>
                  <a:pt x="2816" y="238"/>
                </a:lnTo>
                <a:lnTo>
                  <a:pt x="2804" y="234"/>
                </a:lnTo>
                <a:lnTo>
                  <a:pt x="2796" y="230"/>
                </a:lnTo>
                <a:lnTo>
                  <a:pt x="2792" y="226"/>
                </a:lnTo>
                <a:lnTo>
                  <a:pt x="2790" y="220"/>
                </a:lnTo>
                <a:lnTo>
                  <a:pt x="2790" y="220"/>
                </a:lnTo>
                <a:lnTo>
                  <a:pt x="2790" y="220"/>
                </a:lnTo>
                <a:lnTo>
                  <a:pt x="2792" y="214"/>
                </a:lnTo>
                <a:lnTo>
                  <a:pt x="2794" y="210"/>
                </a:lnTo>
                <a:lnTo>
                  <a:pt x="2800" y="208"/>
                </a:lnTo>
                <a:lnTo>
                  <a:pt x="2808" y="206"/>
                </a:lnTo>
                <a:lnTo>
                  <a:pt x="2808" y="206"/>
                </a:lnTo>
                <a:lnTo>
                  <a:pt x="2816" y="206"/>
                </a:lnTo>
                <a:lnTo>
                  <a:pt x="2824" y="208"/>
                </a:lnTo>
                <a:lnTo>
                  <a:pt x="2832" y="212"/>
                </a:lnTo>
                <a:lnTo>
                  <a:pt x="2838" y="218"/>
                </a:lnTo>
                <a:lnTo>
                  <a:pt x="2850" y="202"/>
                </a:lnTo>
                <a:lnTo>
                  <a:pt x="2850" y="202"/>
                </a:lnTo>
                <a:lnTo>
                  <a:pt x="2840" y="196"/>
                </a:lnTo>
                <a:lnTo>
                  <a:pt x="2830" y="192"/>
                </a:lnTo>
                <a:lnTo>
                  <a:pt x="2820" y="190"/>
                </a:lnTo>
                <a:lnTo>
                  <a:pt x="2808" y="188"/>
                </a:lnTo>
                <a:lnTo>
                  <a:pt x="2808" y="188"/>
                </a:lnTo>
                <a:lnTo>
                  <a:pt x="2800" y="190"/>
                </a:lnTo>
                <a:lnTo>
                  <a:pt x="2794" y="190"/>
                </a:lnTo>
                <a:lnTo>
                  <a:pt x="2786" y="194"/>
                </a:lnTo>
                <a:lnTo>
                  <a:pt x="2782" y="198"/>
                </a:lnTo>
                <a:lnTo>
                  <a:pt x="2776" y="202"/>
                </a:lnTo>
                <a:lnTo>
                  <a:pt x="2774" y="208"/>
                </a:lnTo>
                <a:lnTo>
                  <a:pt x="2772" y="214"/>
                </a:lnTo>
                <a:lnTo>
                  <a:pt x="2770" y="222"/>
                </a:lnTo>
                <a:lnTo>
                  <a:pt x="2770" y="222"/>
                </a:lnTo>
                <a:lnTo>
                  <a:pt x="2770" y="222"/>
                </a:lnTo>
                <a:lnTo>
                  <a:pt x="2772" y="228"/>
                </a:lnTo>
                <a:lnTo>
                  <a:pt x="2772" y="234"/>
                </a:lnTo>
                <a:lnTo>
                  <a:pt x="2776" y="240"/>
                </a:lnTo>
                <a:lnTo>
                  <a:pt x="2780" y="244"/>
                </a:lnTo>
                <a:lnTo>
                  <a:pt x="2792" y="250"/>
                </a:lnTo>
                <a:lnTo>
                  <a:pt x="2808" y="254"/>
                </a:lnTo>
                <a:lnTo>
                  <a:pt x="2808" y="254"/>
                </a:lnTo>
                <a:lnTo>
                  <a:pt x="2820" y="258"/>
                </a:lnTo>
                <a:lnTo>
                  <a:pt x="2828" y="262"/>
                </a:lnTo>
                <a:lnTo>
                  <a:pt x="2832" y="266"/>
                </a:lnTo>
                <a:lnTo>
                  <a:pt x="2834" y="272"/>
                </a:lnTo>
                <a:lnTo>
                  <a:pt x="2834" y="272"/>
                </a:lnTo>
                <a:lnTo>
                  <a:pt x="2834" y="272"/>
                </a:lnTo>
                <a:lnTo>
                  <a:pt x="2832" y="278"/>
                </a:lnTo>
                <a:lnTo>
                  <a:pt x="2828" y="282"/>
                </a:lnTo>
                <a:lnTo>
                  <a:pt x="2822" y="286"/>
                </a:lnTo>
                <a:lnTo>
                  <a:pt x="2814" y="286"/>
                </a:lnTo>
                <a:lnTo>
                  <a:pt x="2814" y="286"/>
                </a:lnTo>
                <a:lnTo>
                  <a:pt x="2804" y="286"/>
                </a:lnTo>
                <a:lnTo>
                  <a:pt x="2794" y="282"/>
                </a:lnTo>
                <a:lnTo>
                  <a:pt x="2786" y="278"/>
                </a:lnTo>
                <a:lnTo>
                  <a:pt x="2778" y="272"/>
                </a:lnTo>
                <a:lnTo>
                  <a:pt x="2766" y="286"/>
                </a:lnTo>
                <a:lnTo>
                  <a:pt x="2766" y="286"/>
                </a:lnTo>
                <a:lnTo>
                  <a:pt x="2776" y="294"/>
                </a:lnTo>
                <a:lnTo>
                  <a:pt x="2788" y="300"/>
                </a:lnTo>
                <a:lnTo>
                  <a:pt x="2800" y="302"/>
                </a:lnTo>
                <a:lnTo>
                  <a:pt x="2812" y="304"/>
                </a:lnTo>
                <a:lnTo>
                  <a:pt x="2812" y="304"/>
                </a:lnTo>
                <a:close/>
                <a:moveTo>
                  <a:pt x="2922" y="304"/>
                </a:moveTo>
                <a:lnTo>
                  <a:pt x="2922" y="304"/>
                </a:lnTo>
                <a:lnTo>
                  <a:pt x="2930" y="304"/>
                </a:lnTo>
                <a:lnTo>
                  <a:pt x="2938" y="302"/>
                </a:lnTo>
                <a:lnTo>
                  <a:pt x="2944" y="298"/>
                </a:lnTo>
                <a:lnTo>
                  <a:pt x="2950" y="294"/>
                </a:lnTo>
                <a:lnTo>
                  <a:pt x="2956" y="290"/>
                </a:lnTo>
                <a:lnTo>
                  <a:pt x="2958" y="284"/>
                </a:lnTo>
                <a:lnTo>
                  <a:pt x="2962" y="278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64"/>
                </a:lnTo>
                <a:lnTo>
                  <a:pt x="2960" y="258"/>
                </a:lnTo>
                <a:lnTo>
                  <a:pt x="2956" y="254"/>
                </a:lnTo>
                <a:lnTo>
                  <a:pt x="2952" y="248"/>
                </a:lnTo>
                <a:lnTo>
                  <a:pt x="2942" y="242"/>
                </a:lnTo>
                <a:lnTo>
                  <a:pt x="2926" y="238"/>
                </a:lnTo>
                <a:lnTo>
                  <a:pt x="2926" y="238"/>
                </a:lnTo>
                <a:lnTo>
                  <a:pt x="2912" y="234"/>
                </a:lnTo>
                <a:lnTo>
                  <a:pt x="2904" y="230"/>
                </a:lnTo>
                <a:lnTo>
                  <a:pt x="2900" y="226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14"/>
                </a:lnTo>
                <a:lnTo>
                  <a:pt x="2904" y="210"/>
                </a:lnTo>
                <a:lnTo>
                  <a:pt x="2910" y="208"/>
                </a:lnTo>
                <a:lnTo>
                  <a:pt x="2918" y="206"/>
                </a:lnTo>
                <a:lnTo>
                  <a:pt x="2918" y="206"/>
                </a:lnTo>
                <a:lnTo>
                  <a:pt x="2926" y="206"/>
                </a:lnTo>
                <a:lnTo>
                  <a:pt x="2932" y="208"/>
                </a:lnTo>
                <a:lnTo>
                  <a:pt x="2948" y="218"/>
                </a:lnTo>
                <a:lnTo>
                  <a:pt x="2958" y="202"/>
                </a:lnTo>
                <a:lnTo>
                  <a:pt x="2958" y="202"/>
                </a:lnTo>
                <a:lnTo>
                  <a:pt x="2950" y="196"/>
                </a:lnTo>
                <a:lnTo>
                  <a:pt x="2940" y="192"/>
                </a:lnTo>
                <a:lnTo>
                  <a:pt x="2930" y="190"/>
                </a:lnTo>
                <a:lnTo>
                  <a:pt x="2918" y="188"/>
                </a:lnTo>
                <a:lnTo>
                  <a:pt x="2918" y="188"/>
                </a:lnTo>
                <a:lnTo>
                  <a:pt x="2910" y="190"/>
                </a:lnTo>
                <a:lnTo>
                  <a:pt x="2902" y="190"/>
                </a:lnTo>
                <a:lnTo>
                  <a:pt x="2896" y="194"/>
                </a:lnTo>
                <a:lnTo>
                  <a:pt x="2890" y="198"/>
                </a:lnTo>
                <a:lnTo>
                  <a:pt x="2886" y="202"/>
                </a:lnTo>
                <a:lnTo>
                  <a:pt x="2882" y="208"/>
                </a:lnTo>
                <a:lnTo>
                  <a:pt x="2880" y="214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8"/>
                </a:lnTo>
                <a:lnTo>
                  <a:pt x="2882" y="234"/>
                </a:lnTo>
                <a:lnTo>
                  <a:pt x="2886" y="240"/>
                </a:lnTo>
                <a:lnTo>
                  <a:pt x="2890" y="244"/>
                </a:lnTo>
                <a:lnTo>
                  <a:pt x="2900" y="250"/>
                </a:lnTo>
                <a:lnTo>
                  <a:pt x="2916" y="254"/>
                </a:lnTo>
                <a:lnTo>
                  <a:pt x="2916" y="254"/>
                </a:lnTo>
                <a:lnTo>
                  <a:pt x="2930" y="258"/>
                </a:lnTo>
                <a:lnTo>
                  <a:pt x="2938" y="262"/>
                </a:lnTo>
                <a:lnTo>
                  <a:pt x="2942" y="266"/>
                </a:lnTo>
                <a:lnTo>
                  <a:pt x="2942" y="272"/>
                </a:lnTo>
                <a:lnTo>
                  <a:pt x="2942" y="272"/>
                </a:lnTo>
                <a:lnTo>
                  <a:pt x="2942" y="272"/>
                </a:lnTo>
                <a:lnTo>
                  <a:pt x="2940" y="278"/>
                </a:lnTo>
                <a:lnTo>
                  <a:pt x="2936" y="282"/>
                </a:lnTo>
                <a:lnTo>
                  <a:pt x="2930" y="286"/>
                </a:lnTo>
                <a:lnTo>
                  <a:pt x="2922" y="286"/>
                </a:lnTo>
                <a:lnTo>
                  <a:pt x="2922" y="286"/>
                </a:lnTo>
                <a:lnTo>
                  <a:pt x="2912" y="286"/>
                </a:lnTo>
                <a:lnTo>
                  <a:pt x="2904" y="282"/>
                </a:lnTo>
                <a:lnTo>
                  <a:pt x="2894" y="278"/>
                </a:lnTo>
                <a:lnTo>
                  <a:pt x="2886" y="272"/>
                </a:lnTo>
                <a:lnTo>
                  <a:pt x="2876" y="286"/>
                </a:lnTo>
                <a:lnTo>
                  <a:pt x="2876" y="286"/>
                </a:lnTo>
                <a:lnTo>
                  <a:pt x="2886" y="294"/>
                </a:lnTo>
                <a:lnTo>
                  <a:pt x="2898" y="300"/>
                </a:lnTo>
                <a:lnTo>
                  <a:pt x="2910" y="302"/>
                </a:lnTo>
                <a:lnTo>
                  <a:pt x="2922" y="304"/>
                </a:lnTo>
                <a:lnTo>
                  <a:pt x="2922" y="304"/>
                </a:lnTo>
                <a:close/>
                <a:moveTo>
                  <a:pt x="3086" y="304"/>
                </a:moveTo>
                <a:lnTo>
                  <a:pt x="3086" y="304"/>
                </a:lnTo>
                <a:lnTo>
                  <a:pt x="3094" y="304"/>
                </a:lnTo>
                <a:lnTo>
                  <a:pt x="3102" y="302"/>
                </a:lnTo>
                <a:lnTo>
                  <a:pt x="3108" y="298"/>
                </a:lnTo>
                <a:lnTo>
                  <a:pt x="3114" y="294"/>
                </a:lnTo>
                <a:lnTo>
                  <a:pt x="3118" y="290"/>
                </a:lnTo>
                <a:lnTo>
                  <a:pt x="3122" y="284"/>
                </a:lnTo>
                <a:lnTo>
                  <a:pt x="3124" y="278"/>
                </a:lnTo>
                <a:lnTo>
                  <a:pt x="3126" y="270"/>
                </a:lnTo>
                <a:lnTo>
                  <a:pt x="3126" y="270"/>
                </a:lnTo>
                <a:lnTo>
                  <a:pt x="3126" y="270"/>
                </a:lnTo>
                <a:lnTo>
                  <a:pt x="3124" y="264"/>
                </a:lnTo>
                <a:lnTo>
                  <a:pt x="3122" y="258"/>
                </a:lnTo>
                <a:lnTo>
                  <a:pt x="3120" y="254"/>
                </a:lnTo>
                <a:lnTo>
                  <a:pt x="3116" y="248"/>
                </a:lnTo>
                <a:lnTo>
                  <a:pt x="3104" y="242"/>
                </a:lnTo>
                <a:lnTo>
                  <a:pt x="3090" y="238"/>
                </a:lnTo>
                <a:lnTo>
                  <a:pt x="3090" y="238"/>
                </a:lnTo>
                <a:lnTo>
                  <a:pt x="3076" y="234"/>
                </a:lnTo>
                <a:lnTo>
                  <a:pt x="3068" y="230"/>
                </a:lnTo>
                <a:lnTo>
                  <a:pt x="3064" y="226"/>
                </a:lnTo>
                <a:lnTo>
                  <a:pt x="3062" y="220"/>
                </a:lnTo>
                <a:lnTo>
                  <a:pt x="3062" y="220"/>
                </a:lnTo>
                <a:lnTo>
                  <a:pt x="3062" y="220"/>
                </a:lnTo>
                <a:lnTo>
                  <a:pt x="3064" y="214"/>
                </a:lnTo>
                <a:lnTo>
                  <a:pt x="3068" y="210"/>
                </a:lnTo>
                <a:lnTo>
                  <a:pt x="3074" y="208"/>
                </a:lnTo>
                <a:lnTo>
                  <a:pt x="3080" y="206"/>
                </a:lnTo>
                <a:lnTo>
                  <a:pt x="3080" y="206"/>
                </a:lnTo>
                <a:lnTo>
                  <a:pt x="3088" y="206"/>
                </a:lnTo>
                <a:lnTo>
                  <a:pt x="3096" y="208"/>
                </a:lnTo>
                <a:lnTo>
                  <a:pt x="3104" y="212"/>
                </a:lnTo>
                <a:lnTo>
                  <a:pt x="3112" y="218"/>
                </a:lnTo>
                <a:lnTo>
                  <a:pt x="3122" y="202"/>
                </a:lnTo>
                <a:lnTo>
                  <a:pt x="3122" y="202"/>
                </a:lnTo>
                <a:lnTo>
                  <a:pt x="3112" y="196"/>
                </a:lnTo>
                <a:lnTo>
                  <a:pt x="3104" y="192"/>
                </a:lnTo>
                <a:lnTo>
                  <a:pt x="3092" y="190"/>
                </a:lnTo>
                <a:lnTo>
                  <a:pt x="3082" y="188"/>
                </a:lnTo>
                <a:lnTo>
                  <a:pt x="3082" y="188"/>
                </a:lnTo>
                <a:lnTo>
                  <a:pt x="3074" y="190"/>
                </a:lnTo>
                <a:lnTo>
                  <a:pt x="3066" y="190"/>
                </a:lnTo>
                <a:lnTo>
                  <a:pt x="3060" y="194"/>
                </a:lnTo>
                <a:lnTo>
                  <a:pt x="3054" y="198"/>
                </a:lnTo>
                <a:lnTo>
                  <a:pt x="3050" y="202"/>
                </a:lnTo>
                <a:lnTo>
                  <a:pt x="3046" y="208"/>
                </a:lnTo>
                <a:lnTo>
                  <a:pt x="3044" y="214"/>
                </a:lnTo>
                <a:lnTo>
                  <a:pt x="3042" y="222"/>
                </a:lnTo>
                <a:lnTo>
                  <a:pt x="3042" y="222"/>
                </a:lnTo>
                <a:lnTo>
                  <a:pt x="3042" y="222"/>
                </a:lnTo>
                <a:lnTo>
                  <a:pt x="3044" y="228"/>
                </a:lnTo>
                <a:lnTo>
                  <a:pt x="3046" y="234"/>
                </a:lnTo>
                <a:lnTo>
                  <a:pt x="3048" y="240"/>
                </a:lnTo>
                <a:lnTo>
                  <a:pt x="3052" y="244"/>
                </a:lnTo>
                <a:lnTo>
                  <a:pt x="3064" y="250"/>
                </a:lnTo>
                <a:lnTo>
                  <a:pt x="3080" y="254"/>
                </a:lnTo>
                <a:lnTo>
                  <a:pt x="3080" y="254"/>
                </a:lnTo>
                <a:lnTo>
                  <a:pt x="3092" y="258"/>
                </a:lnTo>
                <a:lnTo>
                  <a:pt x="3100" y="262"/>
                </a:lnTo>
                <a:lnTo>
                  <a:pt x="3104" y="266"/>
                </a:lnTo>
                <a:lnTo>
                  <a:pt x="3106" y="272"/>
                </a:lnTo>
                <a:lnTo>
                  <a:pt x="3106" y="272"/>
                </a:lnTo>
                <a:lnTo>
                  <a:pt x="3106" y="272"/>
                </a:lnTo>
                <a:lnTo>
                  <a:pt x="3104" y="278"/>
                </a:lnTo>
                <a:lnTo>
                  <a:pt x="3100" y="282"/>
                </a:lnTo>
                <a:lnTo>
                  <a:pt x="3094" y="286"/>
                </a:lnTo>
                <a:lnTo>
                  <a:pt x="3086" y="286"/>
                </a:lnTo>
                <a:lnTo>
                  <a:pt x="3086" y="286"/>
                </a:lnTo>
                <a:lnTo>
                  <a:pt x="3076" y="286"/>
                </a:lnTo>
                <a:lnTo>
                  <a:pt x="3066" y="282"/>
                </a:lnTo>
                <a:lnTo>
                  <a:pt x="3058" y="278"/>
                </a:lnTo>
                <a:lnTo>
                  <a:pt x="3050" y="272"/>
                </a:lnTo>
                <a:lnTo>
                  <a:pt x="3038" y="286"/>
                </a:lnTo>
                <a:lnTo>
                  <a:pt x="3038" y="286"/>
                </a:lnTo>
                <a:lnTo>
                  <a:pt x="3048" y="294"/>
                </a:lnTo>
                <a:lnTo>
                  <a:pt x="3060" y="300"/>
                </a:lnTo>
                <a:lnTo>
                  <a:pt x="3072" y="302"/>
                </a:lnTo>
                <a:lnTo>
                  <a:pt x="3086" y="304"/>
                </a:lnTo>
                <a:lnTo>
                  <a:pt x="3086" y="304"/>
                </a:lnTo>
                <a:close/>
                <a:moveTo>
                  <a:pt x="3208" y="304"/>
                </a:moveTo>
                <a:lnTo>
                  <a:pt x="3208" y="304"/>
                </a:lnTo>
                <a:lnTo>
                  <a:pt x="3220" y="302"/>
                </a:lnTo>
                <a:lnTo>
                  <a:pt x="3230" y="300"/>
                </a:lnTo>
                <a:lnTo>
                  <a:pt x="3240" y="294"/>
                </a:lnTo>
                <a:lnTo>
                  <a:pt x="3250" y="288"/>
                </a:lnTo>
                <a:lnTo>
                  <a:pt x="3256" y="278"/>
                </a:lnTo>
                <a:lnTo>
                  <a:pt x="3262" y="268"/>
                </a:lnTo>
                <a:lnTo>
                  <a:pt x="3264" y="258"/>
                </a:lnTo>
                <a:lnTo>
                  <a:pt x="3266" y="246"/>
                </a:lnTo>
                <a:lnTo>
                  <a:pt x="3266" y="246"/>
                </a:lnTo>
                <a:lnTo>
                  <a:pt x="3266" y="246"/>
                </a:lnTo>
                <a:lnTo>
                  <a:pt x="3264" y="234"/>
                </a:lnTo>
                <a:lnTo>
                  <a:pt x="3262" y="224"/>
                </a:lnTo>
                <a:lnTo>
                  <a:pt x="3256" y="214"/>
                </a:lnTo>
                <a:lnTo>
                  <a:pt x="3250" y="206"/>
                </a:lnTo>
                <a:lnTo>
                  <a:pt x="3242" y="198"/>
                </a:lnTo>
                <a:lnTo>
                  <a:pt x="3232" y="192"/>
                </a:lnTo>
                <a:lnTo>
                  <a:pt x="3220" y="190"/>
                </a:lnTo>
                <a:lnTo>
                  <a:pt x="3208" y="188"/>
                </a:lnTo>
                <a:lnTo>
                  <a:pt x="3208" y="188"/>
                </a:lnTo>
                <a:lnTo>
                  <a:pt x="3196" y="190"/>
                </a:lnTo>
                <a:lnTo>
                  <a:pt x="3184" y="192"/>
                </a:lnTo>
                <a:lnTo>
                  <a:pt x="3174" y="198"/>
                </a:lnTo>
                <a:lnTo>
                  <a:pt x="3166" y="206"/>
                </a:lnTo>
                <a:lnTo>
                  <a:pt x="3158" y="214"/>
                </a:lnTo>
                <a:lnTo>
                  <a:pt x="3154" y="224"/>
                </a:lnTo>
                <a:lnTo>
                  <a:pt x="3150" y="234"/>
                </a:lnTo>
                <a:lnTo>
                  <a:pt x="3148" y="246"/>
                </a:lnTo>
                <a:lnTo>
                  <a:pt x="3148" y="246"/>
                </a:lnTo>
                <a:lnTo>
                  <a:pt x="3148" y="246"/>
                </a:lnTo>
                <a:lnTo>
                  <a:pt x="3150" y="258"/>
                </a:lnTo>
                <a:lnTo>
                  <a:pt x="3154" y="268"/>
                </a:lnTo>
                <a:lnTo>
                  <a:pt x="3158" y="278"/>
                </a:lnTo>
                <a:lnTo>
                  <a:pt x="3166" y="288"/>
                </a:lnTo>
                <a:lnTo>
                  <a:pt x="3174" y="294"/>
                </a:lnTo>
                <a:lnTo>
                  <a:pt x="3184" y="300"/>
                </a:lnTo>
                <a:lnTo>
                  <a:pt x="3194" y="302"/>
                </a:lnTo>
                <a:lnTo>
                  <a:pt x="3208" y="304"/>
                </a:lnTo>
                <a:lnTo>
                  <a:pt x="3208" y="304"/>
                </a:lnTo>
                <a:close/>
                <a:moveTo>
                  <a:pt x="3208" y="286"/>
                </a:moveTo>
                <a:lnTo>
                  <a:pt x="3208" y="286"/>
                </a:lnTo>
                <a:lnTo>
                  <a:pt x="3200" y="286"/>
                </a:lnTo>
                <a:lnTo>
                  <a:pt x="3192" y="282"/>
                </a:lnTo>
                <a:lnTo>
                  <a:pt x="3186" y="280"/>
                </a:lnTo>
                <a:lnTo>
                  <a:pt x="3180" y="274"/>
                </a:lnTo>
                <a:lnTo>
                  <a:pt x="3176" y="268"/>
                </a:lnTo>
                <a:lnTo>
                  <a:pt x="3172" y="262"/>
                </a:lnTo>
                <a:lnTo>
                  <a:pt x="3170" y="254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38"/>
                </a:lnTo>
                <a:lnTo>
                  <a:pt x="3172" y="230"/>
                </a:lnTo>
                <a:lnTo>
                  <a:pt x="3176" y="224"/>
                </a:lnTo>
                <a:lnTo>
                  <a:pt x="3180" y="218"/>
                </a:lnTo>
                <a:lnTo>
                  <a:pt x="3186" y="214"/>
                </a:lnTo>
                <a:lnTo>
                  <a:pt x="3192" y="210"/>
                </a:lnTo>
                <a:lnTo>
                  <a:pt x="3200" y="208"/>
                </a:lnTo>
                <a:lnTo>
                  <a:pt x="3208" y="206"/>
                </a:lnTo>
                <a:lnTo>
                  <a:pt x="3208" y="206"/>
                </a:lnTo>
                <a:lnTo>
                  <a:pt x="3216" y="208"/>
                </a:lnTo>
                <a:lnTo>
                  <a:pt x="3222" y="210"/>
                </a:lnTo>
                <a:lnTo>
                  <a:pt x="3230" y="214"/>
                </a:lnTo>
                <a:lnTo>
                  <a:pt x="3234" y="218"/>
                </a:lnTo>
                <a:lnTo>
                  <a:pt x="3240" y="224"/>
                </a:lnTo>
                <a:lnTo>
                  <a:pt x="3242" y="230"/>
                </a:lnTo>
                <a:lnTo>
                  <a:pt x="3244" y="238"/>
                </a:lnTo>
                <a:lnTo>
                  <a:pt x="3246" y="246"/>
                </a:lnTo>
                <a:lnTo>
                  <a:pt x="3246" y="246"/>
                </a:lnTo>
                <a:lnTo>
                  <a:pt x="3246" y="246"/>
                </a:lnTo>
                <a:lnTo>
                  <a:pt x="3244" y="254"/>
                </a:lnTo>
                <a:lnTo>
                  <a:pt x="3242" y="262"/>
                </a:lnTo>
                <a:lnTo>
                  <a:pt x="3240" y="268"/>
                </a:lnTo>
                <a:lnTo>
                  <a:pt x="3234" y="274"/>
                </a:lnTo>
                <a:lnTo>
                  <a:pt x="3230" y="280"/>
                </a:lnTo>
                <a:lnTo>
                  <a:pt x="3222" y="282"/>
                </a:lnTo>
                <a:lnTo>
                  <a:pt x="3216" y="286"/>
                </a:lnTo>
                <a:lnTo>
                  <a:pt x="3208" y="286"/>
                </a:lnTo>
                <a:lnTo>
                  <a:pt x="3208" y="286"/>
                </a:lnTo>
                <a:close/>
                <a:moveTo>
                  <a:pt x="3298" y="302"/>
                </a:moveTo>
                <a:lnTo>
                  <a:pt x="3376" y="302"/>
                </a:lnTo>
                <a:lnTo>
                  <a:pt x="3376" y="284"/>
                </a:lnTo>
                <a:lnTo>
                  <a:pt x="3316" y="284"/>
                </a:lnTo>
                <a:lnTo>
                  <a:pt x="3316" y="190"/>
                </a:lnTo>
                <a:lnTo>
                  <a:pt x="3298" y="190"/>
                </a:lnTo>
                <a:lnTo>
                  <a:pt x="3298" y="302"/>
                </a:lnTo>
                <a:close/>
                <a:moveTo>
                  <a:pt x="3446" y="304"/>
                </a:moveTo>
                <a:lnTo>
                  <a:pt x="3446" y="304"/>
                </a:lnTo>
                <a:lnTo>
                  <a:pt x="3456" y="304"/>
                </a:lnTo>
                <a:lnTo>
                  <a:pt x="3466" y="300"/>
                </a:lnTo>
                <a:lnTo>
                  <a:pt x="3474" y="296"/>
                </a:lnTo>
                <a:lnTo>
                  <a:pt x="3480" y="292"/>
                </a:lnTo>
                <a:lnTo>
                  <a:pt x="3486" y="284"/>
                </a:lnTo>
                <a:lnTo>
                  <a:pt x="3490" y="276"/>
                </a:lnTo>
                <a:lnTo>
                  <a:pt x="3492" y="266"/>
                </a:lnTo>
                <a:lnTo>
                  <a:pt x="3494" y="254"/>
                </a:lnTo>
                <a:lnTo>
                  <a:pt x="3494" y="190"/>
                </a:lnTo>
                <a:lnTo>
                  <a:pt x="3474" y="190"/>
                </a:lnTo>
                <a:lnTo>
                  <a:pt x="3474" y="254"/>
                </a:lnTo>
                <a:lnTo>
                  <a:pt x="3474" y="254"/>
                </a:lnTo>
                <a:lnTo>
                  <a:pt x="3472" y="268"/>
                </a:lnTo>
                <a:lnTo>
                  <a:pt x="3470" y="274"/>
                </a:lnTo>
                <a:lnTo>
                  <a:pt x="3466" y="278"/>
                </a:lnTo>
                <a:lnTo>
                  <a:pt x="3462" y="282"/>
                </a:lnTo>
                <a:lnTo>
                  <a:pt x="3458" y="284"/>
                </a:lnTo>
                <a:lnTo>
                  <a:pt x="3446" y="286"/>
                </a:lnTo>
                <a:lnTo>
                  <a:pt x="3446" y="286"/>
                </a:lnTo>
                <a:lnTo>
                  <a:pt x="3434" y="284"/>
                </a:lnTo>
                <a:lnTo>
                  <a:pt x="3430" y="282"/>
                </a:lnTo>
                <a:lnTo>
                  <a:pt x="3426" y="278"/>
                </a:lnTo>
                <a:lnTo>
                  <a:pt x="3422" y="274"/>
                </a:lnTo>
                <a:lnTo>
                  <a:pt x="3420" y="268"/>
                </a:lnTo>
                <a:lnTo>
                  <a:pt x="3418" y="254"/>
                </a:lnTo>
                <a:lnTo>
                  <a:pt x="3418" y="190"/>
                </a:lnTo>
                <a:lnTo>
                  <a:pt x="3398" y="190"/>
                </a:lnTo>
                <a:lnTo>
                  <a:pt x="3398" y="254"/>
                </a:lnTo>
                <a:lnTo>
                  <a:pt x="3398" y="254"/>
                </a:lnTo>
                <a:lnTo>
                  <a:pt x="3398" y="266"/>
                </a:lnTo>
                <a:lnTo>
                  <a:pt x="3402" y="276"/>
                </a:lnTo>
                <a:lnTo>
                  <a:pt x="3406" y="284"/>
                </a:lnTo>
                <a:lnTo>
                  <a:pt x="3410" y="292"/>
                </a:lnTo>
                <a:lnTo>
                  <a:pt x="3418" y="296"/>
                </a:lnTo>
                <a:lnTo>
                  <a:pt x="3426" y="300"/>
                </a:lnTo>
                <a:lnTo>
                  <a:pt x="3436" y="304"/>
                </a:lnTo>
                <a:lnTo>
                  <a:pt x="3446" y="304"/>
                </a:lnTo>
                <a:lnTo>
                  <a:pt x="3446" y="304"/>
                </a:lnTo>
                <a:close/>
                <a:moveTo>
                  <a:pt x="3554" y="302"/>
                </a:moveTo>
                <a:lnTo>
                  <a:pt x="3574" y="302"/>
                </a:lnTo>
                <a:lnTo>
                  <a:pt x="3574" y="208"/>
                </a:lnTo>
                <a:lnTo>
                  <a:pt x="3610" y="208"/>
                </a:lnTo>
                <a:lnTo>
                  <a:pt x="3610" y="190"/>
                </a:lnTo>
                <a:lnTo>
                  <a:pt x="3518" y="190"/>
                </a:lnTo>
                <a:lnTo>
                  <a:pt x="3518" y="208"/>
                </a:lnTo>
                <a:lnTo>
                  <a:pt x="3554" y="208"/>
                </a:lnTo>
                <a:lnTo>
                  <a:pt x="3554" y="302"/>
                </a:lnTo>
                <a:close/>
                <a:moveTo>
                  <a:pt x="3636" y="302"/>
                </a:moveTo>
                <a:lnTo>
                  <a:pt x="3656" y="302"/>
                </a:lnTo>
                <a:lnTo>
                  <a:pt x="3656" y="190"/>
                </a:lnTo>
                <a:lnTo>
                  <a:pt x="3636" y="190"/>
                </a:lnTo>
                <a:lnTo>
                  <a:pt x="3636" y="302"/>
                </a:lnTo>
                <a:close/>
                <a:moveTo>
                  <a:pt x="3746" y="304"/>
                </a:moveTo>
                <a:lnTo>
                  <a:pt x="3746" y="304"/>
                </a:lnTo>
                <a:lnTo>
                  <a:pt x="3758" y="302"/>
                </a:lnTo>
                <a:lnTo>
                  <a:pt x="3770" y="300"/>
                </a:lnTo>
                <a:lnTo>
                  <a:pt x="3780" y="294"/>
                </a:lnTo>
                <a:lnTo>
                  <a:pt x="3788" y="288"/>
                </a:lnTo>
                <a:lnTo>
                  <a:pt x="3794" y="278"/>
                </a:lnTo>
                <a:lnTo>
                  <a:pt x="3800" y="268"/>
                </a:lnTo>
                <a:lnTo>
                  <a:pt x="3804" y="258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34"/>
                </a:lnTo>
                <a:lnTo>
                  <a:pt x="3800" y="224"/>
                </a:lnTo>
                <a:lnTo>
                  <a:pt x="3796" y="214"/>
                </a:lnTo>
                <a:lnTo>
                  <a:pt x="3788" y="206"/>
                </a:lnTo>
                <a:lnTo>
                  <a:pt x="3780" y="198"/>
                </a:lnTo>
                <a:lnTo>
                  <a:pt x="3770" y="192"/>
                </a:lnTo>
                <a:lnTo>
                  <a:pt x="3758" y="190"/>
                </a:lnTo>
                <a:lnTo>
                  <a:pt x="3746" y="188"/>
                </a:lnTo>
                <a:lnTo>
                  <a:pt x="3746" y="188"/>
                </a:lnTo>
                <a:lnTo>
                  <a:pt x="3734" y="190"/>
                </a:lnTo>
                <a:lnTo>
                  <a:pt x="3722" y="192"/>
                </a:lnTo>
                <a:lnTo>
                  <a:pt x="3712" y="198"/>
                </a:lnTo>
                <a:lnTo>
                  <a:pt x="3704" y="206"/>
                </a:lnTo>
                <a:lnTo>
                  <a:pt x="3696" y="214"/>
                </a:lnTo>
                <a:lnTo>
                  <a:pt x="3692" y="224"/>
                </a:lnTo>
                <a:lnTo>
                  <a:pt x="3688" y="234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58"/>
                </a:lnTo>
                <a:lnTo>
                  <a:pt x="3692" y="268"/>
                </a:lnTo>
                <a:lnTo>
                  <a:pt x="3696" y="278"/>
                </a:lnTo>
                <a:lnTo>
                  <a:pt x="3704" y="288"/>
                </a:lnTo>
                <a:lnTo>
                  <a:pt x="3712" y="294"/>
                </a:lnTo>
                <a:lnTo>
                  <a:pt x="3722" y="300"/>
                </a:lnTo>
                <a:lnTo>
                  <a:pt x="3734" y="302"/>
                </a:lnTo>
                <a:lnTo>
                  <a:pt x="3746" y="304"/>
                </a:lnTo>
                <a:lnTo>
                  <a:pt x="3746" y="304"/>
                </a:lnTo>
                <a:close/>
                <a:moveTo>
                  <a:pt x="3746" y="286"/>
                </a:moveTo>
                <a:lnTo>
                  <a:pt x="3746" y="286"/>
                </a:lnTo>
                <a:lnTo>
                  <a:pt x="3738" y="286"/>
                </a:lnTo>
                <a:lnTo>
                  <a:pt x="3730" y="282"/>
                </a:lnTo>
                <a:lnTo>
                  <a:pt x="3724" y="280"/>
                </a:lnTo>
                <a:lnTo>
                  <a:pt x="3718" y="274"/>
                </a:lnTo>
                <a:lnTo>
                  <a:pt x="3714" y="268"/>
                </a:lnTo>
                <a:lnTo>
                  <a:pt x="3710" y="262"/>
                </a:lnTo>
                <a:lnTo>
                  <a:pt x="3708" y="254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38"/>
                </a:lnTo>
                <a:lnTo>
                  <a:pt x="3710" y="230"/>
                </a:lnTo>
                <a:lnTo>
                  <a:pt x="3714" y="224"/>
                </a:lnTo>
                <a:lnTo>
                  <a:pt x="3718" y="218"/>
                </a:lnTo>
                <a:lnTo>
                  <a:pt x="3724" y="214"/>
                </a:lnTo>
                <a:lnTo>
                  <a:pt x="3730" y="210"/>
                </a:lnTo>
                <a:lnTo>
                  <a:pt x="3738" y="208"/>
                </a:lnTo>
                <a:lnTo>
                  <a:pt x="3746" y="206"/>
                </a:lnTo>
                <a:lnTo>
                  <a:pt x="3746" y="206"/>
                </a:lnTo>
                <a:lnTo>
                  <a:pt x="3754" y="208"/>
                </a:lnTo>
                <a:lnTo>
                  <a:pt x="3762" y="210"/>
                </a:lnTo>
                <a:lnTo>
                  <a:pt x="3768" y="214"/>
                </a:lnTo>
                <a:lnTo>
                  <a:pt x="3774" y="218"/>
                </a:lnTo>
                <a:lnTo>
                  <a:pt x="3778" y="224"/>
                </a:lnTo>
                <a:lnTo>
                  <a:pt x="3782" y="230"/>
                </a:lnTo>
                <a:lnTo>
                  <a:pt x="3784" y="238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54"/>
                </a:lnTo>
                <a:lnTo>
                  <a:pt x="3782" y="262"/>
                </a:lnTo>
                <a:lnTo>
                  <a:pt x="3778" y="268"/>
                </a:lnTo>
                <a:lnTo>
                  <a:pt x="3774" y="274"/>
                </a:lnTo>
                <a:lnTo>
                  <a:pt x="3768" y="280"/>
                </a:lnTo>
                <a:lnTo>
                  <a:pt x="3762" y="282"/>
                </a:lnTo>
                <a:lnTo>
                  <a:pt x="3754" y="286"/>
                </a:lnTo>
                <a:lnTo>
                  <a:pt x="3746" y="286"/>
                </a:lnTo>
                <a:lnTo>
                  <a:pt x="3746" y="286"/>
                </a:lnTo>
                <a:close/>
                <a:moveTo>
                  <a:pt x="3836" y="302"/>
                </a:moveTo>
                <a:lnTo>
                  <a:pt x="3856" y="302"/>
                </a:lnTo>
                <a:lnTo>
                  <a:pt x="3856" y="222"/>
                </a:lnTo>
                <a:lnTo>
                  <a:pt x="3916" y="302"/>
                </a:lnTo>
                <a:lnTo>
                  <a:pt x="3934" y="302"/>
                </a:lnTo>
                <a:lnTo>
                  <a:pt x="3934" y="190"/>
                </a:lnTo>
                <a:lnTo>
                  <a:pt x="3914" y="190"/>
                </a:lnTo>
                <a:lnTo>
                  <a:pt x="3914" y="268"/>
                </a:lnTo>
                <a:lnTo>
                  <a:pt x="3854" y="190"/>
                </a:lnTo>
                <a:lnTo>
                  <a:pt x="3836" y="190"/>
                </a:lnTo>
                <a:lnTo>
                  <a:pt x="3836" y="302"/>
                </a:lnTo>
                <a:close/>
                <a:moveTo>
                  <a:pt x="4008" y="304"/>
                </a:moveTo>
                <a:lnTo>
                  <a:pt x="4008" y="304"/>
                </a:lnTo>
                <a:lnTo>
                  <a:pt x="4016" y="304"/>
                </a:lnTo>
                <a:lnTo>
                  <a:pt x="4024" y="302"/>
                </a:lnTo>
                <a:lnTo>
                  <a:pt x="4032" y="298"/>
                </a:lnTo>
                <a:lnTo>
                  <a:pt x="4038" y="294"/>
                </a:lnTo>
                <a:lnTo>
                  <a:pt x="4042" y="290"/>
                </a:lnTo>
                <a:lnTo>
                  <a:pt x="4046" y="284"/>
                </a:lnTo>
                <a:lnTo>
                  <a:pt x="4048" y="278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64"/>
                </a:lnTo>
                <a:lnTo>
                  <a:pt x="4046" y="258"/>
                </a:lnTo>
                <a:lnTo>
                  <a:pt x="4044" y="254"/>
                </a:lnTo>
                <a:lnTo>
                  <a:pt x="4040" y="248"/>
                </a:lnTo>
                <a:lnTo>
                  <a:pt x="4028" y="242"/>
                </a:lnTo>
                <a:lnTo>
                  <a:pt x="4012" y="238"/>
                </a:lnTo>
                <a:lnTo>
                  <a:pt x="4012" y="238"/>
                </a:lnTo>
                <a:lnTo>
                  <a:pt x="4000" y="234"/>
                </a:lnTo>
                <a:lnTo>
                  <a:pt x="3992" y="230"/>
                </a:lnTo>
                <a:lnTo>
                  <a:pt x="3988" y="226"/>
                </a:lnTo>
                <a:lnTo>
                  <a:pt x="3986" y="220"/>
                </a:lnTo>
                <a:lnTo>
                  <a:pt x="3986" y="220"/>
                </a:lnTo>
                <a:lnTo>
                  <a:pt x="3986" y="220"/>
                </a:lnTo>
                <a:lnTo>
                  <a:pt x="3988" y="214"/>
                </a:lnTo>
                <a:lnTo>
                  <a:pt x="3990" y="210"/>
                </a:lnTo>
                <a:lnTo>
                  <a:pt x="3996" y="208"/>
                </a:lnTo>
                <a:lnTo>
                  <a:pt x="4004" y="206"/>
                </a:lnTo>
                <a:lnTo>
                  <a:pt x="4004" y="206"/>
                </a:lnTo>
                <a:lnTo>
                  <a:pt x="4012" y="206"/>
                </a:lnTo>
                <a:lnTo>
                  <a:pt x="4020" y="208"/>
                </a:lnTo>
                <a:lnTo>
                  <a:pt x="4028" y="212"/>
                </a:lnTo>
                <a:lnTo>
                  <a:pt x="4034" y="218"/>
                </a:lnTo>
                <a:lnTo>
                  <a:pt x="4046" y="202"/>
                </a:lnTo>
                <a:lnTo>
                  <a:pt x="4046" y="202"/>
                </a:lnTo>
                <a:lnTo>
                  <a:pt x="4036" y="196"/>
                </a:lnTo>
                <a:lnTo>
                  <a:pt x="4026" y="192"/>
                </a:lnTo>
                <a:lnTo>
                  <a:pt x="4016" y="190"/>
                </a:lnTo>
                <a:lnTo>
                  <a:pt x="4004" y="188"/>
                </a:lnTo>
                <a:lnTo>
                  <a:pt x="4004" y="188"/>
                </a:lnTo>
                <a:lnTo>
                  <a:pt x="3996" y="190"/>
                </a:lnTo>
                <a:lnTo>
                  <a:pt x="3990" y="190"/>
                </a:lnTo>
                <a:lnTo>
                  <a:pt x="3982" y="194"/>
                </a:lnTo>
                <a:lnTo>
                  <a:pt x="3976" y="198"/>
                </a:lnTo>
                <a:lnTo>
                  <a:pt x="3972" y="202"/>
                </a:lnTo>
                <a:lnTo>
                  <a:pt x="3970" y="208"/>
                </a:lnTo>
                <a:lnTo>
                  <a:pt x="3966" y="214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8"/>
                </a:lnTo>
                <a:lnTo>
                  <a:pt x="3968" y="234"/>
                </a:lnTo>
                <a:lnTo>
                  <a:pt x="3972" y="240"/>
                </a:lnTo>
                <a:lnTo>
                  <a:pt x="3976" y="244"/>
                </a:lnTo>
                <a:lnTo>
                  <a:pt x="3988" y="250"/>
                </a:lnTo>
                <a:lnTo>
                  <a:pt x="4004" y="254"/>
                </a:lnTo>
                <a:lnTo>
                  <a:pt x="4004" y="254"/>
                </a:lnTo>
                <a:lnTo>
                  <a:pt x="4016" y="258"/>
                </a:lnTo>
                <a:lnTo>
                  <a:pt x="4024" y="262"/>
                </a:lnTo>
                <a:lnTo>
                  <a:pt x="4028" y="266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8"/>
                </a:lnTo>
                <a:lnTo>
                  <a:pt x="4024" y="282"/>
                </a:lnTo>
                <a:lnTo>
                  <a:pt x="4018" y="286"/>
                </a:lnTo>
                <a:lnTo>
                  <a:pt x="4008" y="286"/>
                </a:lnTo>
                <a:lnTo>
                  <a:pt x="4008" y="286"/>
                </a:lnTo>
                <a:lnTo>
                  <a:pt x="4000" y="286"/>
                </a:lnTo>
                <a:lnTo>
                  <a:pt x="3990" y="282"/>
                </a:lnTo>
                <a:lnTo>
                  <a:pt x="3982" y="278"/>
                </a:lnTo>
                <a:lnTo>
                  <a:pt x="3974" y="272"/>
                </a:lnTo>
                <a:lnTo>
                  <a:pt x="3962" y="286"/>
                </a:lnTo>
                <a:lnTo>
                  <a:pt x="3962" y="286"/>
                </a:lnTo>
                <a:lnTo>
                  <a:pt x="3972" y="294"/>
                </a:lnTo>
                <a:lnTo>
                  <a:pt x="3984" y="300"/>
                </a:lnTo>
                <a:lnTo>
                  <a:pt x="3996" y="302"/>
                </a:lnTo>
                <a:lnTo>
                  <a:pt x="4008" y="304"/>
                </a:lnTo>
                <a:lnTo>
                  <a:pt x="4008" y="3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29931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deas with short explan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748101" y="6307666"/>
            <a:ext cx="1918726" cy="550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4437944" y="6307666"/>
            <a:ext cx="4706055" cy="55033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-1" y="0"/>
            <a:ext cx="3048001" cy="68580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>
          <a:xfrm>
            <a:off x="6899805" y="6441020"/>
            <a:ext cx="1083733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AD0B798B-E2ED-4CE4-91F1-84BB5DF11129}" type="datetime1">
              <a:rPr lang="en-US" smtClean="0"/>
              <a:t>2/18/2022</a:t>
            </a:fld>
            <a:endParaRPr lang="en-US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61866" y="6441020"/>
            <a:ext cx="524935" cy="365125"/>
          </a:xfrm>
        </p:spPr>
        <p:txBody>
          <a:bodyPr/>
          <a:lstStyle>
            <a:lvl1pPr algn="r">
              <a:defRPr>
                <a:solidFill>
                  <a:srgbClr val="81888D"/>
                </a:solidFill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4024" y="449262"/>
            <a:ext cx="2593976" cy="1984905"/>
          </a:xfrm>
          <a:noFill/>
          <a:effectLst/>
        </p:spPr>
        <p:txBody>
          <a:bodyPr lIns="0" tIns="0" rIns="228600" bIns="0" anchor="b" anchorCtr="0">
            <a:noAutofit/>
          </a:bodyPr>
          <a:lstStyle>
            <a:lvl1pPr marL="0" indent="0">
              <a:buNone/>
              <a:defRPr sz="24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Main slide title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4024" y="2558873"/>
            <a:ext cx="2593976" cy="1984905"/>
          </a:xfrm>
          <a:noFill/>
          <a:effectLst/>
        </p:spPr>
        <p:txBody>
          <a:bodyPr lIns="0" tIns="0" rIns="228600" bIns="0" anchor="t" anchorCtr="0">
            <a:noAutofit/>
          </a:bodyPr>
          <a:lstStyle>
            <a:lvl1pPr marL="0" indent="0">
              <a:buNone/>
              <a:defRPr sz="1500" baseline="0">
                <a:solidFill>
                  <a:schemeClr val="bg1"/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Sub-title or short, supportive copy leading into main content of slide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271838" y="449262"/>
            <a:ext cx="2593975" cy="1984905"/>
          </a:xfrm>
          <a:noFill/>
          <a:effectLst/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Subtitle 1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3271838" y="2558873"/>
            <a:ext cx="2593975" cy="3696939"/>
          </a:xfrm>
          <a:noFill/>
          <a:effectLst/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1500" baseline="0">
                <a:solidFill>
                  <a:schemeClr val="tx2"/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Sub-title or short, supportive copy leading into main content of slide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449262"/>
            <a:ext cx="2590801" cy="1984905"/>
          </a:xfrm>
          <a:noFill/>
          <a:effectLst/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Subtitle 2</a:t>
            </a:r>
          </a:p>
        </p:txBody>
      </p:sp>
      <p:sp>
        <p:nvSpPr>
          <p:cNvPr id="15" name="Text Placeholder 12"/>
          <p:cNvSpPr>
            <a:spLocks noGrp="1"/>
          </p:cNvSpPr>
          <p:nvPr>
            <p:ph type="body" sz="quarter" idx="18" hasCustomPrompt="1"/>
          </p:nvPr>
        </p:nvSpPr>
        <p:spPr>
          <a:xfrm>
            <a:off x="6096000" y="2558873"/>
            <a:ext cx="2590801" cy="3696939"/>
          </a:xfrm>
          <a:noFill/>
          <a:effectLst/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1500" baseline="0">
                <a:solidFill>
                  <a:schemeClr val="tx2"/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Sub-title or short, supportive copy leading into main content of slide</a:t>
            </a:r>
          </a:p>
        </p:txBody>
      </p:sp>
      <p:sp>
        <p:nvSpPr>
          <p:cNvPr id="16" name="Freeform 5"/>
          <p:cNvSpPr>
            <a:spLocks noEditPoints="1"/>
          </p:cNvSpPr>
          <p:nvPr userDrawn="1"/>
        </p:nvSpPr>
        <p:spPr bwMode="auto">
          <a:xfrm>
            <a:off x="228865" y="6536913"/>
            <a:ext cx="2023533" cy="191956"/>
          </a:xfrm>
          <a:custGeom>
            <a:avLst/>
            <a:gdLst>
              <a:gd name="T0" fmla="*/ 244 w 4048"/>
              <a:gd name="T1" fmla="*/ 104 h 384"/>
              <a:gd name="T2" fmla="*/ 156 w 4048"/>
              <a:gd name="T3" fmla="*/ 60 h 384"/>
              <a:gd name="T4" fmla="*/ 476 w 4048"/>
              <a:gd name="T5" fmla="*/ 108 h 384"/>
              <a:gd name="T6" fmla="*/ 346 w 4048"/>
              <a:gd name="T7" fmla="*/ 124 h 384"/>
              <a:gd name="T8" fmla="*/ 304 w 4048"/>
              <a:gd name="T9" fmla="*/ 192 h 384"/>
              <a:gd name="T10" fmla="*/ 434 w 4048"/>
              <a:gd name="T11" fmla="*/ 258 h 384"/>
              <a:gd name="T12" fmla="*/ 352 w 4048"/>
              <a:gd name="T13" fmla="*/ 264 h 384"/>
              <a:gd name="T14" fmla="*/ 674 w 4048"/>
              <a:gd name="T15" fmla="*/ 214 h 384"/>
              <a:gd name="T16" fmla="*/ 552 w 4048"/>
              <a:gd name="T17" fmla="*/ 278 h 384"/>
              <a:gd name="T18" fmla="*/ 954 w 4048"/>
              <a:gd name="T19" fmla="*/ 38 h 384"/>
              <a:gd name="T20" fmla="*/ 800 w 4048"/>
              <a:gd name="T21" fmla="*/ 182 h 384"/>
              <a:gd name="T22" fmla="*/ 794 w 4048"/>
              <a:gd name="T23" fmla="*/ 370 h 384"/>
              <a:gd name="T24" fmla="*/ 920 w 4048"/>
              <a:gd name="T25" fmla="*/ 248 h 384"/>
              <a:gd name="T26" fmla="*/ 968 w 4048"/>
              <a:gd name="T27" fmla="*/ 156 h 384"/>
              <a:gd name="T28" fmla="*/ 894 w 4048"/>
              <a:gd name="T29" fmla="*/ 178 h 384"/>
              <a:gd name="T30" fmla="*/ 886 w 4048"/>
              <a:gd name="T31" fmla="*/ 106 h 384"/>
              <a:gd name="T32" fmla="*/ 936 w 4048"/>
              <a:gd name="T33" fmla="*/ 338 h 384"/>
              <a:gd name="T34" fmla="*/ 1212 w 4048"/>
              <a:gd name="T35" fmla="*/ 150 h 384"/>
              <a:gd name="T36" fmla="*/ 1076 w 4048"/>
              <a:gd name="T37" fmla="*/ 304 h 384"/>
              <a:gd name="T38" fmla="*/ 1212 w 4048"/>
              <a:gd name="T39" fmla="*/ 150 h 384"/>
              <a:gd name="T40" fmla="*/ 1388 w 4048"/>
              <a:gd name="T41" fmla="*/ 76 h 384"/>
              <a:gd name="T42" fmla="*/ 1398 w 4048"/>
              <a:gd name="T43" fmla="*/ 304 h 384"/>
              <a:gd name="T44" fmla="*/ 1336 w 4048"/>
              <a:gd name="T45" fmla="*/ 118 h 384"/>
              <a:gd name="T46" fmla="*/ 1612 w 4048"/>
              <a:gd name="T47" fmla="*/ 128 h 384"/>
              <a:gd name="T48" fmla="*/ 1742 w 4048"/>
              <a:gd name="T49" fmla="*/ 260 h 384"/>
              <a:gd name="T50" fmla="*/ 1706 w 4048"/>
              <a:gd name="T51" fmla="*/ 298 h 384"/>
              <a:gd name="T52" fmla="*/ 1874 w 4048"/>
              <a:gd name="T53" fmla="*/ 332 h 384"/>
              <a:gd name="T54" fmla="*/ 2158 w 4048"/>
              <a:gd name="T55" fmla="*/ 302 h 384"/>
              <a:gd name="T56" fmla="*/ 2192 w 4048"/>
              <a:gd name="T57" fmla="*/ 208 h 384"/>
              <a:gd name="T58" fmla="*/ 2152 w 4048"/>
              <a:gd name="T59" fmla="*/ 238 h 384"/>
              <a:gd name="T60" fmla="*/ 2310 w 4048"/>
              <a:gd name="T61" fmla="*/ 292 h 384"/>
              <a:gd name="T62" fmla="*/ 2248 w 4048"/>
              <a:gd name="T63" fmla="*/ 190 h 384"/>
              <a:gd name="T64" fmla="*/ 2436 w 4048"/>
              <a:gd name="T65" fmla="*/ 270 h 384"/>
              <a:gd name="T66" fmla="*/ 2408 w 4048"/>
              <a:gd name="T67" fmla="*/ 208 h 384"/>
              <a:gd name="T68" fmla="*/ 2360 w 4048"/>
              <a:gd name="T69" fmla="*/ 240 h 384"/>
              <a:gd name="T70" fmla="*/ 2360 w 4048"/>
              <a:gd name="T71" fmla="*/ 294 h 384"/>
              <a:gd name="T72" fmla="*/ 2742 w 4048"/>
              <a:gd name="T73" fmla="*/ 302 h 384"/>
              <a:gd name="T74" fmla="*/ 2852 w 4048"/>
              <a:gd name="T75" fmla="*/ 270 h 384"/>
              <a:gd name="T76" fmla="*/ 2832 w 4048"/>
              <a:gd name="T77" fmla="*/ 212 h 384"/>
              <a:gd name="T78" fmla="*/ 2780 w 4048"/>
              <a:gd name="T79" fmla="*/ 244 h 384"/>
              <a:gd name="T80" fmla="*/ 2788 w 4048"/>
              <a:gd name="T81" fmla="*/ 300 h 384"/>
              <a:gd name="T82" fmla="*/ 2926 w 4048"/>
              <a:gd name="T83" fmla="*/ 238 h 384"/>
              <a:gd name="T84" fmla="*/ 2910 w 4048"/>
              <a:gd name="T85" fmla="*/ 190 h 384"/>
              <a:gd name="T86" fmla="*/ 2942 w 4048"/>
              <a:gd name="T87" fmla="*/ 272 h 384"/>
              <a:gd name="T88" fmla="*/ 3114 w 4048"/>
              <a:gd name="T89" fmla="*/ 294 h 384"/>
              <a:gd name="T90" fmla="*/ 3074 w 4048"/>
              <a:gd name="T91" fmla="*/ 208 h 384"/>
              <a:gd name="T92" fmla="*/ 3042 w 4048"/>
              <a:gd name="T93" fmla="*/ 222 h 384"/>
              <a:gd name="T94" fmla="*/ 3058 w 4048"/>
              <a:gd name="T95" fmla="*/ 278 h 384"/>
              <a:gd name="T96" fmla="*/ 3262 w 4048"/>
              <a:gd name="T97" fmla="*/ 224 h 384"/>
              <a:gd name="T98" fmla="*/ 3174 w 4048"/>
              <a:gd name="T99" fmla="*/ 294 h 384"/>
              <a:gd name="T100" fmla="*/ 3192 w 4048"/>
              <a:gd name="T101" fmla="*/ 210 h 384"/>
              <a:gd name="T102" fmla="*/ 3208 w 4048"/>
              <a:gd name="T103" fmla="*/ 286 h 384"/>
              <a:gd name="T104" fmla="*/ 3472 w 4048"/>
              <a:gd name="T105" fmla="*/ 268 h 384"/>
              <a:gd name="T106" fmla="*/ 3426 w 4048"/>
              <a:gd name="T107" fmla="*/ 300 h 384"/>
              <a:gd name="T108" fmla="*/ 3780 w 4048"/>
              <a:gd name="T109" fmla="*/ 294 h 384"/>
              <a:gd name="T110" fmla="*/ 3692 w 4048"/>
              <a:gd name="T111" fmla="*/ 224 h 384"/>
              <a:gd name="T112" fmla="*/ 3708 w 4048"/>
              <a:gd name="T113" fmla="*/ 254 h 384"/>
              <a:gd name="T114" fmla="*/ 3784 w 4048"/>
              <a:gd name="T115" fmla="*/ 246 h 384"/>
              <a:gd name="T116" fmla="*/ 4008 w 4048"/>
              <a:gd name="T117" fmla="*/ 304 h 384"/>
              <a:gd name="T118" fmla="*/ 3986 w 4048"/>
              <a:gd name="T119" fmla="*/ 220 h 384"/>
              <a:gd name="T120" fmla="*/ 3972 w 4048"/>
              <a:gd name="T121" fmla="*/ 202 h 384"/>
              <a:gd name="T122" fmla="*/ 4008 w 4048"/>
              <a:gd name="T123" fmla="*/ 28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48" h="384">
                <a:moveTo>
                  <a:pt x="100" y="304"/>
                </a:moveTo>
                <a:lnTo>
                  <a:pt x="100" y="304"/>
                </a:lnTo>
                <a:lnTo>
                  <a:pt x="118" y="304"/>
                </a:lnTo>
                <a:lnTo>
                  <a:pt x="134" y="300"/>
                </a:lnTo>
                <a:lnTo>
                  <a:pt x="148" y="298"/>
                </a:lnTo>
                <a:lnTo>
                  <a:pt x="162" y="292"/>
                </a:lnTo>
                <a:lnTo>
                  <a:pt x="176" y="288"/>
                </a:lnTo>
                <a:lnTo>
                  <a:pt x="188" y="280"/>
                </a:lnTo>
                <a:lnTo>
                  <a:pt x="200" y="272"/>
                </a:lnTo>
                <a:lnTo>
                  <a:pt x="210" y="262"/>
                </a:lnTo>
                <a:lnTo>
                  <a:pt x="218" y="252"/>
                </a:lnTo>
                <a:lnTo>
                  <a:pt x="226" y="240"/>
                </a:lnTo>
                <a:lnTo>
                  <a:pt x="234" y="228"/>
                </a:lnTo>
                <a:lnTo>
                  <a:pt x="240" y="214"/>
                </a:lnTo>
                <a:lnTo>
                  <a:pt x="244" y="200"/>
                </a:lnTo>
                <a:lnTo>
                  <a:pt x="248" y="184"/>
                </a:lnTo>
                <a:lnTo>
                  <a:pt x="250" y="168"/>
                </a:lnTo>
                <a:lnTo>
                  <a:pt x="250" y="150"/>
                </a:lnTo>
                <a:lnTo>
                  <a:pt x="250" y="150"/>
                </a:lnTo>
                <a:lnTo>
                  <a:pt x="250" y="134"/>
                </a:lnTo>
                <a:lnTo>
                  <a:pt x="248" y="118"/>
                </a:lnTo>
                <a:lnTo>
                  <a:pt x="244" y="104"/>
                </a:lnTo>
                <a:lnTo>
                  <a:pt x="240" y="90"/>
                </a:lnTo>
                <a:lnTo>
                  <a:pt x="234" y="76"/>
                </a:lnTo>
                <a:lnTo>
                  <a:pt x="228" y="64"/>
                </a:lnTo>
                <a:lnTo>
                  <a:pt x="220" y="52"/>
                </a:lnTo>
                <a:lnTo>
                  <a:pt x="212" y="42"/>
                </a:lnTo>
                <a:lnTo>
                  <a:pt x="202" y="32"/>
                </a:lnTo>
                <a:lnTo>
                  <a:pt x="192" y="24"/>
                </a:lnTo>
                <a:lnTo>
                  <a:pt x="180" y="16"/>
                </a:lnTo>
                <a:lnTo>
                  <a:pt x="168" y="10"/>
                </a:lnTo>
                <a:lnTo>
                  <a:pt x="156" y="6"/>
                </a:lnTo>
                <a:lnTo>
                  <a:pt x="142" y="2"/>
                </a:lnTo>
                <a:lnTo>
                  <a:pt x="128" y="0"/>
                </a:lnTo>
                <a:lnTo>
                  <a:pt x="112" y="0"/>
                </a:lnTo>
                <a:lnTo>
                  <a:pt x="0" y="0"/>
                </a:lnTo>
                <a:lnTo>
                  <a:pt x="0" y="304"/>
                </a:lnTo>
                <a:lnTo>
                  <a:pt x="100" y="304"/>
                </a:lnTo>
                <a:close/>
                <a:moveTo>
                  <a:pt x="56" y="42"/>
                </a:moveTo>
                <a:lnTo>
                  <a:pt x="110" y="42"/>
                </a:lnTo>
                <a:lnTo>
                  <a:pt x="110" y="42"/>
                </a:lnTo>
                <a:lnTo>
                  <a:pt x="126" y="44"/>
                </a:lnTo>
                <a:lnTo>
                  <a:pt x="142" y="50"/>
                </a:lnTo>
                <a:lnTo>
                  <a:pt x="156" y="60"/>
                </a:lnTo>
                <a:lnTo>
                  <a:pt x="168" y="72"/>
                </a:lnTo>
                <a:lnTo>
                  <a:pt x="176" y="88"/>
                </a:lnTo>
                <a:lnTo>
                  <a:pt x="184" y="106"/>
                </a:lnTo>
                <a:lnTo>
                  <a:pt x="188" y="128"/>
                </a:lnTo>
                <a:lnTo>
                  <a:pt x="190" y="150"/>
                </a:lnTo>
                <a:lnTo>
                  <a:pt x="190" y="150"/>
                </a:lnTo>
                <a:lnTo>
                  <a:pt x="188" y="174"/>
                </a:lnTo>
                <a:lnTo>
                  <a:pt x="184" y="194"/>
                </a:lnTo>
                <a:lnTo>
                  <a:pt x="176" y="214"/>
                </a:lnTo>
                <a:lnTo>
                  <a:pt x="166" y="230"/>
                </a:lnTo>
                <a:lnTo>
                  <a:pt x="154" y="242"/>
                </a:lnTo>
                <a:lnTo>
                  <a:pt x="138" y="252"/>
                </a:lnTo>
                <a:lnTo>
                  <a:pt x="122" y="258"/>
                </a:lnTo>
                <a:lnTo>
                  <a:pt x="102" y="258"/>
                </a:lnTo>
                <a:lnTo>
                  <a:pt x="56" y="258"/>
                </a:lnTo>
                <a:lnTo>
                  <a:pt x="56" y="42"/>
                </a:lnTo>
                <a:close/>
                <a:moveTo>
                  <a:pt x="484" y="258"/>
                </a:moveTo>
                <a:lnTo>
                  <a:pt x="484" y="156"/>
                </a:lnTo>
                <a:lnTo>
                  <a:pt x="484" y="156"/>
                </a:lnTo>
                <a:lnTo>
                  <a:pt x="484" y="132"/>
                </a:lnTo>
                <a:lnTo>
                  <a:pt x="480" y="114"/>
                </a:lnTo>
                <a:lnTo>
                  <a:pt x="476" y="108"/>
                </a:lnTo>
                <a:lnTo>
                  <a:pt x="472" y="102"/>
                </a:lnTo>
                <a:lnTo>
                  <a:pt x="462" y="90"/>
                </a:lnTo>
                <a:lnTo>
                  <a:pt x="462" y="90"/>
                </a:lnTo>
                <a:lnTo>
                  <a:pt x="450" y="84"/>
                </a:lnTo>
                <a:lnTo>
                  <a:pt x="434" y="78"/>
                </a:lnTo>
                <a:lnTo>
                  <a:pt x="416" y="76"/>
                </a:lnTo>
                <a:lnTo>
                  <a:pt x="394" y="74"/>
                </a:lnTo>
                <a:lnTo>
                  <a:pt x="394" y="74"/>
                </a:lnTo>
                <a:lnTo>
                  <a:pt x="372" y="76"/>
                </a:lnTo>
                <a:lnTo>
                  <a:pt x="352" y="78"/>
                </a:lnTo>
                <a:lnTo>
                  <a:pt x="336" y="84"/>
                </a:lnTo>
                <a:lnTo>
                  <a:pt x="322" y="92"/>
                </a:lnTo>
                <a:lnTo>
                  <a:pt x="322" y="92"/>
                </a:lnTo>
                <a:lnTo>
                  <a:pt x="310" y="102"/>
                </a:lnTo>
                <a:lnTo>
                  <a:pt x="300" y="110"/>
                </a:lnTo>
                <a:lnTo>
                  <a:pt x="296" y="122"/>
                </a:lnTo>
                <a:lnTo>
                  <a:pt x="292" y="138"/>
                </a:lnTo>
                <a:lnTo>
                  <a:pt x="334" y="146"/>
                </a:lnTo>
                <a:lnTo>
                  <a:pt x="334" y="146"/>
                </a:lnTo>
                <a:lnTo>
                  <a:pt x="338" y="136"/>
                </a:lnTo>
                <a:lnTo>
                  <a:pt x="340" y="130"/>
                </a:lnTo>
                <a:lnTo>
                  <a:pt x="346" y="124"/>
                </a:lnTo>
                <a:lnTo>
                  <a:pt x="352" y="118"/>
                </a:lnTo>
                <a:lnTo>
                  <a:pt x="358" y="114"/>
                </a:lnTo>
                <a:lnTo>
                  <a:pt x="366" y="112"/>
                </a:lnTo>
                <a:lnTo>
                  <a:pt x="388" y="110"/>
                </a:lnTo>
                <a:lnTo>
                  <a:pt x="388" y="110"/>
                </a:lnTo>
                <a:lnTo>
                  <a:pt x="398" y="110"/>
                </a:lnTo>
                <a:lnTo>
                  <a:pt x="408" y="112"/>
                </a:lnTo>
                <a:lnTo>
                  <a:pt x="416" y="114"/>
                </a:lnTo>
                <a:lnTo>
                  <a:pt x="422" y="118"/>
                </a:lnTo>
                <a:lnTo>
                  <a:pt x="428" y="124"/>
                </a:lnTo>
                <a:lnTo>
                  <a:pt x="432" y="130"/>
                </a:lnTo>
                <a:lnTo>
                  <a:pt x="434" y="136"/>
                </a:lnTo>
                <a:lnTo>
                  <a:pt x="434" y="146"/>
                </a:lnTo>
                <a:lnTo>
                  <a:pt x="434" y="162"/>
                </a:lnTo>
                <a:lnTo>
                  <a:pt x="434" y="162"/>
                </a:lnTo>
                <a:lnTo>
                  <a:pt x="422" y="162"/>
                </a:lnTo>
                <a:lnTo>
                  <a:pt x="422" y="162"/>
                </a:lnTo>
                <a:lnTo>
                  <a:pt x="390" y="162"/>
                </a:lnTo>
                <a:lnTo>
                  <a:pt x="362" y="166"/>
                </a:lnTo>
                <a:lnTo>
                  <a:pt x="338" y="172"/>
                </a:lnTo>
                <a:lnTo>
                  <a:pt x="320" y="182"/>
                </a:lnTo>
                <a:lnTo>
                  <a:pt x="304" y="192"/>
                </a:lnTo>
                <a:lnTo>
                  <a:pt x="294" y="206"/>
                </a:lnTo>
                <a:lnTo>
                  <a:pt x="290" y="212"/>
                </a:lnTo>
                <a:lnTo>
                  <a:pt x="286" y="222"/>
                </a:lnTo>
                <a:lnTo>
                  <a:pt x="284" y="238"/>
                </a:lnTo>
                <a:lnTo>
                  <a:pt x="284" y="238"/>
                </a:lnTo>
                <a:lnTo>
                  <a:pt x="286" y="254"/>
                </a:lnTo>
                <a:lnTo>
                  <a:pt x="290" y="268"/>
                </a:lnTo>
                <a:lnTo>
                  <a:pt x="296" y="278"/>
                </a:lnTo>
                <a:lnTo>
                  <a:pt x="306" y="288"/>
                </a:lnTo>
                <a:lnTo>
                  <a:pt x="316" y="298"/>
                </a:lnTo>
                <a:lnTo>
                  <a:pt x="328" y="304"/>
                </a:lnTo>
                <a:lnTo>
                  <a:pt x="344" y="306"/>
                </a:lnTo>
                <a:lnTo>
                  <a:pt x="360" y="308"/>
                </a:lnTo>
                <a:lnTo>
                  <a:pt x="360" y="308"/>
                </a:lnTo>
                <a:lnTo>
                  <a:pt x="374" y="308"/>
                </a:lnTo>
                <a:lnTo>
                  <a:pt x="388" y="304"/>
                </a:lnTo>
                <a:lnTo>
                  <a:pt x="402" y="298"/>
                </a:lnTo>
                <a:lnTo>
                  <a:pt x="414" y="290"/>
                </a:lnTo>
                <a:lnTo>
                  <a:pt x="414" y="290"/>
                </a:lnTo>
                <a:lnTo>
                  <a:pt x="420" y="284"/>
                </a:lnTo>
                <a:lnTo>
                  <a:pt x="424" y="278"/>
                </a:lnTo>
                <a:lnTo>
                  <a:pt x="434" y="258"/>
                </a:lnTo>
                <a:lnTo>
                  <a:pt x="434" y="258"/>
                </a:lnTo>
                <a:lnTo>
                  <a:pt x="438" y="282"/>
                </a:lnTo>
                <a:lnTo>
                  <a:pt x="442" y="304"/>
                </a:lnTo>
                <a:lnTo>
                  <a:pt x="492" y="304"/>
                </a:lnTo>
                <a:lnTo>
                  <a:pt x="492" y="304"/>
                </a:lnTo>
                <a:lnTo>
                  <a:pt x="486" y="280"/>
                </a:lnTo>
                <a:lnTo>
                  <a:pt x="484" y="258"/>
                </a:lnTo>
                <a:lnTo>
                  <a:pt x="484" y="258"/>
                </a:lnTo>
                <a:close/>
                <a:moveTo>
                  <a:pt x="434" y="210"/>
                </a:moveTo>
                <a:lnTo>
                  <a:pt x="434" y="210"/>
                </a:lnTo>
                <a:lnTo>
                  <a:pt x="434" y="222"/>
                </a:lnTo>
                <a:lnTo>
                  <a:pt x="430" y="234"/>
                </a:lnTo>
                <a:lnTo>
                  <a:pt x="426" y="244"/>
                </a:lnTo>
                <a:lnTo>
                  <a:pt x="418" y="254"/>
                </a:lnTo>
                <a:lnTo>
                  <a:pt x="410" y="260"/>
                </a:lnTo>
                <a:lnTo>
                  <a:pt x="400" y="266"/>
                </a:lnTo>
                <a:lnTo>
                  <a:pt x="388" y="268"/>
                </a:lnTo>
                <a:lnTo>
                  <a:pt x="376" y="270"/>
                </a:lnTo>
                <a:lnTo>
                  <a:pt x="376" y="270"/>
                </a:lnTo>
                <a:lnTo>
                  <a:pt x="368" y="270"/>
                </a:lnTo>
                <a:lnTo>
                  <a:pt x="360" y="268"/>
                </a:lnTo>
                <a:lnTo>
                  <a:pt x="352" y="264"/>
                </a:lnTo>
                <a:lnTo>
                  <a:pt x="348" y="260"/>
                </a:lnTo>
                <a:lnTo>
                  <a:pt x="342" y="256"/>
                </a:lnTo>
                <a:lnTo>
                  <a:pt x="340" y="250"/>
                </a:lnTo>
                <a:lnTo>
                  <a:pt x="338" y="244"/>
                </a:lnTo>
                <a:lnTo>
                  <a:pt x="336" y="236"/>
                </a:lnTo>
                <a:lnTo>
                  <a:pt x="336" y="236"/>
                </a:lnTo>
                <a:lnTo>
                  <a:pt x="338" y="226"/>
                </a:lnTo>
                <a:lnTo>
                  <a:pt x="344" y="216"/>
                </a:lnTo>
                <a:lnTo>
                  <a:pt x="350" y="208"/>
                </a:lnTo>
                <a:lnTo>
                  <a:pt x="362" y="202"/>
                </a:lnTo>
                <a:lnTo>
                  <a:pt x="362" y="202"/>
                </a:lnTo>
                <a:lnTo>
                  <a:pt x="376" y="196"/>
                </a:lnTo>
                <a:lnTo>
                  <a:pt x="394" y="192"/>
                </a:lnTo>
                <a:lnTo>
                  <a:pt x="412" y="190"/>
                </a:lnTo>
                <a:lnTo>
                  <a:pt x="432" y="190"/>
                </a:lnTo>
                <a:lnTo>
                  <a:pt x="434" y="190"/>
                </a:lnTo>
                <a:lnTo>
                  <a:pt x="434" y="210"/>
                </a:lnTo>
                <a:close/>
                <a:moveTo>
                  <a:pt x="728" y="78"/>
                </a:moveTo>
                <a:lnTo>
                  <a:pt x="676" y="78"/>
                </a:lnTo>
                <a:lnTo>
                  <a:pt x="676" y="186"/>
                </a:lnTo>
                <a:lnTo>
                  <a:pt x="676" y="186"/>
                </a:lnTo>
                <a:lnTo>
                  <a:pt x="674" y="214"/>
                </a:lnTo>
                <a:lnTo>
                  <a:pt x="672" y="224"/>
                </a:lnTo>
                <a:lnTo>
                  <a:pt x="670" y="234"/>
                </a:lnTo>
                <a:lnTo>
                  <a:pt x="670" y="234"/>
                </a:lnTo>
                <a:lnTo>
                  <a:pt x="662" y="246"/>
                </a:lnTo>
                <a:lnTo>
                  <a:pt x="652" y="256"/>
                </a:lnTo>
                <a:lnTo>
                  <a:pt x="640" y="262"/>
                </a:lnTo>
                <a:lnTo>
                  <a:pt x="626" y="264"/>
                </a:lnTo>
                <a:lnTo>
                  <a:pt x="626" y="264"/>
                </a:lnTo>
                <a:lnTo>
                  <a:pt x="618" y="264"/>
                </a:lnTo>
                <a:lnTo>
                  <a:pt x="612" y="262"/>
                </a:lnTo>
                <a:lnTo>
                  <a:pt x="606" y="260"/>
                </a:lnTo>
                <a:lnTo>
                  <a:pt x="602" y="254"/>
                </a:lnTo>
                <a:lnTo>
                  <a:pt x="598" y="250"/>
                </a:lnTo>
                <a:lnTo>
                  <a:pt x="596" y="242"/>
                </a:lnTo>
                <a:lnTo>
                  <a:pt x="594" y="226"/>
                </a:lnTo>
                <a:lnTo>
                  <a:pt x="594" y="78"/>
                </a:lnTo>
                <a:lnTo>
                  <a:pt x="542" y="78"/>
                </a:lnTo>
                <a:lnTo>
                  <a:pt x="542" y="236"/>
                </a:lnTo>
                <a:lnTo>
                  <a:pt x="542" y="236"/>
                </a:lnTo>
                <a:lnTo>
                  <a:pt x="544" y="252"/>
                </a:lnTo>
                <a:lnTo>
                  <a:pt x="546" y="266"/>
                </a:lnTo>
                <a:lnTo>
                  <a:pt x="552" y="278"/>
                </a:lnTo>
                <a:lnTo>
                  <a:pt x="560" y="290"/>
                </a:lnTo>
                <a:lnTo>
                  <a:pt x="570" y="298"/>
                </a:lnTo>
                <a:lnTo>
                  <a:pt x="580" y="304"/>
                </a:lnTo>
                <a:lnTo>
                  <a:pt x="594" y="308"/>
                </a:lnTo>
                <a:lnTo>
                  <a:pt x="608" y="308"/>
                </a:lnTo>
                <a:lnTo>
                  <a:pt x="608" y="308"/>
                </a:lnTo>
                <a:lnTo>
                  <a:pt x="622" y="308"/>
                </a:lnTo>
                <a:lnTo>
                  <a:pt x="634" y="304"/>
                </a:lnTo>
                <a:lnTo>
                  <a:pt x="646" y="300"/>
                </a:lnTo>
                <a:lnTo>
                  <a:pt x="656" y="292"/>
                </a:lnTo>
                <a:lnTo>
                  <a:pt x="656" y="292"/>
                </a:lnTo>
                <a:lnTo>
                  <a:pt x="664" y="284"/>
                </a:lnTo>
                <a:lnTo>
                  <a:pt x="670" y="278"/>
                </a:lnTo>
                <a:lnTo>
                  <a:pt x="674" y="268"/>
                </a:lnTo>
                <a:lnTo>
                  <a:pt x="680" y="254"/>
                </a:lnTo>
                <a:lnTo>
                  <a:pt x="680" y="304"/>
                </a:lnTo>
                <a:lnTo>
                  <a:pt x="728" y="304"/>
                </a:lnTo>
                <a:lnTo>
                  <a:pt x="728" y="78"/>
                </a:lnTo>
                <a:close/>
                <a:moveTo>
                  <a:pt x="974" y="36"/>
                </a:moveTo>
                <a:lnTo>
                  <a:pt x="974" y="36"/>
                </a:lnTo>
                <a:lnTo>
                  <a:pt x="962" y="36"/>
                </a:lnTo>
                <a:lnTo>
                  <a:pt x="954" y="38"/>
                </a:lnTo>
                <a:lnTo>
                  <a:pt x="946" y="42"/>
                </a:lnTo>
                <a:lnTo>
                  <a:pt x="938" y="46"/>
                </a:lnTo>
                <a:lnTo>
                  <a:pt x="932" y="52"/>
                </a:lnTo>
                <a:lnTo>
                  <a:pt x="926" y="60"/>
                </a:lnTo>
                <a:lnTo>
                  <a:pt x="922" y="68"/>
                </a:lnTo>
                <a:lnTo>
                  <a:pt x="920" y="78"/>
                </a:lnTo>
                <a:lnTo>
                  <a:pt x="920" y="78"/>
                </a:lnTo>
                <a:lnTo>
                  <a:pt x="896" y="76"/>
                </a:lnTo>
                <a:lnTo>
                  <a:pt x="876" y="74"/>
                </a:lnTo>
                <a:lnTo>
                  <a:pt x="876" y="74"/>
                </a:lnTo>
                <a:lnTo>
                  <a:pt x="856" y="76"/>
                </a:lnTo>
                <a:lnTo>
                  <a:pt x="838" y="78"/>
                </a:lnTo>
                <a:lnTo>
                  <a:pt x="822" y="84"/>
                </a:lnTo>
                <a:lnTo>
                  <a:pt x="808" y="92"/>
                </a:lnTo>
                <a:lnTo>
                  <a:pt x="798" y="102"/>
                </a:lnTo>
                <a:lnTo>
                  <a:pt x="790" y="114"/>
                </a:lnTo>
                <a:lnTo>
                  <a:pt x="784" y="128"/>
                </a:lnTo>
                <a:lnTo>
                  <a:pt x="782" y="142"/>
                </a:lnTo>
                <a:lnTo>
                  <a:pt x="782" y="142"/>
                </a:lnTo>
                <a:lnTo>
                  <a:pt x="784" y="158"/>
                </a:lnTo>
                <a:lnTo>
                  <a:pt x="790" y="170"/>
                </a:lnTo>
                <a:lnTo>
                  <a:pt x="800" y="182"/>
                </a:lnTo>
                <a:lnTo>
                  <a:pt x="814" y="194"/>
                </a:lnTo>
                <a:lnTo>
                  <a:pt x="814" y="194"/>
                </a:lnTo>
                <a:lnTo>
                  <a:pt x="798" y="204"/>
                </a:lnTo>
                <a:lnTo>
                  <a:pt x="786" y="214"/>
                </a:lnTo>
                <a:lnTo>
                  <a:pt x="782" y="220"/>
                </a:lnTo>
                <a:lnTo>
                  <a:pt x="780" y="226"/>
                </a:lnTo>
                <a:lnTo>
                  <a:pt x="778" y="240"/>
                </a:lnTo>
                <a:lnTo>
                  <a:pt x="778" y="240"/>
                </a:lnTo>
                <a:lnTo>
                  <a:pt x="780" y="250"/>
                </a:lnTo>
                <a:lnTo>
                  <a:pt x="782" y="260"/>
                </a:lnTo>
                <a:lnTo>
                  <a:pt x="790" y="268"/>
                </a:lnTo>
                <a:lnTo>
                  <a:pt x="800" y="278"/>
                </a:lnTo>
                <a:lnTo>
                  <a:pt x="800" y="278"/>
                </a:lnTo>
                <a:lnTo>
                  <a:pt x="784" y="288"/>
                </a:lnTo>
                <a:lnTo>
                  <a:pt x="774" y="298"/>
                </a:lnTo>
                <a:lnTo>
                  <a:pt x="768" y="310"/>
                </a:lnTo>
                <a:lnTo>
                  <a:pt x="766" y="324"/>
                </a:lnTo>
                <a:lnTo>
                  <a:pt x="766" y="324"/>
                </a:lnTo>
                <a:lnTo>
                  <a:pt x="768" y="338"/>
                </a:lnTo>
                <a:lnTo>
                  <a:pt x="774" y="350"/>
                </a:lnTo>
                <a:lnTo>
                  <a:pt x="782" y="360"/>
                </a:lnTo>
                <a:lnTo>
                  <a:pt x="794" y="370"/>
                </a:lnTo>
                <a:lnTo>
                  <a:pt x="808" y="376"/>
                </a:lnTo>
                <a:lnTo>
                  <a:pt x="828" y="380"/>
                </a:lnTo>
                <a:lnTo>
                  <a:pt x="850" y="384"/>
                </a:lnTo>
                <a:lnTo>
                  <a:pt x="876" y="384"/>
                </a:lnTo>
                <a:lnTo>
                  <a:pt x="876" y="384"/>
                </a:lnTo>
                <a:lnTo>
                  <a:pt x="902" y="384"/>
                </a:lnTo>
                <a:lnTo>
                  <a:pt x="924" y="380"/>
                </a:lnTo>
                <a:lnTo>
                  <a:pt x="944" y="374"/>
                </a:lnTo>
                <a:lnTo>
                  <a:pt x="962" y="364"/>
                </a:lnTo>
                <a:lnTo>
                  <a:pt x="974" y="354"/>
                </a:lnTo>
                <a:lnTo>
                  <a:pt x="984" y="342"/>
                </a:lnTo>
                <a:lnTo>
                  <a:pt x="990" y="326"/>
                </a:lnTo>
                <a:lnTo>
                  <a:pt x="992" y="310"/>
                </a:lnTo>
                <a:lnTo>
                  <a:pt x="992" y="310"/>
                </a:lnTo>
                <a:lnTo>
                  <a:pt x="992" y="298"/>
                </a:lnTo>
                <a:lnTo>
                  <a:pt x="988" y="286"/>
                </a:lnTo>
                <a:lnTo>
                  <a:pt x="980" y="276"/>
                </a:lnTo>
                <a:lnTo>
                  <a:pt x="972" y="266"/>
                </a:lnTo>
                <a:lnTo>
                  <a:pt x="962" y="258"/>
                </a:lnTo>
                <a:lnTo>
                  <a:pt x="950" y="254"/>
                </a:lnTo>
                <a:lnTo>
                  <a:pt x="934" y="250"/>
                </a:lnTo>
                <a:lnTo>
                  <a:pt x="920" y="248"/>
                </a:lnTo>
                <a:lnTo>
                  <a:pt x="852" y="248"/>
                </a:lnTo>
                <a:lnTo>
                  <a:pt x="852" y="248"/>
                </a:lnTo>
                <a:lnTo>
                  <a:pt x="840" y="248"/>
                </a:lnTo>
                <a:lnTo>
                  <a:pt x="830" y="242"/>
                </a:lnTo>
                <a:lnTo>
                  <a:pt x="824" y="236"/>
                </a:lnTo>
                <a:lnTo>
                  <a:pt x="822" y="226"/>
                </a:lnTo>
                <a:lnTo>
                  <a:pt x="822" y="226"/>
                </a:lnTo>
                <a:lnTo>
                  <a:pt x="822" y="220"/>
                </a:lnTo>
                <a:lnTo>
                  <a:pt x="826" y="214"/>
                </a:lnTo>
                <a:lnTo>
                  <a:pt x="830" y="210"/>
                </a:lnTo>
                <a:lnTo>
                  <a:pt x="838" y="204"/>
                </a:lnTo>
                <a:lnTo>
                  <a:pt x="838" y="204"/>
                </a:lnTo>
                <a:lnTo>
                  <a:pt x="860" y="210"/>
                </a:lnTo>
                <a:lnTo>
                  <a:pt x="880" y="210"/>
                </a:lnTo>
                <a:lnTo>
                  <a:pt x="880" y="210"/>
                </a:lnTo>
                <a:lnTo>
                  <a:pt x="898" y="210"/>
                </a:lnTo>
                <a:lnTo>
                  <a:pt x="916" y="206"/>
                </a:lnTo>
                <a:lnTo>
                  <a:pt x="932" y="200"/>
                </a:lnTo>
                <a:lnTo>
                  <a:pt x="944" y="192"/>
                </a:lnTo>
                <a:lnTo>
                  <a:pt x="956" y="182"/>
                </a:lnTo>
                <a:lnTo>
                  <a:pt x="964" y="170"/>
                </a:lnTo>
                <a:lnTo>
                  <a:pt x="968" y="156"/>
                </a:lnTo>
                <a:lnTo>
                  <a:pt x="970" y="142"/>
                </a:lnTo>
                <a:lnTo>
                  <a:pt x="970" y="142"/>
                </a:lnTo>
                <a:lnTo>
                  <a:pt x="968" y="128"/>
                </a:lnTo>
                <a:lnTo>
                  <a:pt x="964" y="116"/>
                </a:lnTo>
                <a:lnTo>
                  <a:pt x="956" y="106"/>
                </a:lnTo>
                <a:lnTo>
                  <a:pt x="944" y="92"/>
                </a:lnTo>
                <a:lnTo>
                  <a:pt x="944" y="92"/>
                </a:lnTo>
                <a:lnTo>
                  <a:pt x="950" y="84"/>
                </a:lnTo>
                <a:lnTo>
                  <a:pt x="956" y="78"/>
                </a:lnTo>
                <a:lnTo>
                  <a:pt x="964" y="76"/>
                </a:lnTo>
                <a:lnTo>
                  <a:pt x="976" y="74"/>
                </a:lnTo>
                <a:lnTo>
                  <a:pt x="992" y="74"/>
                </a:lnTo>
                <a:lnTo>
                  <a:pt x="992" y="36"/>
                </a:lnTo>
                <a:lnTo>
                  <a:pt x="974" y="36"/>
                </a:lnTo>
                <a:close/>
                <a:moveTo>
                  <a:pt x="918" y="144"/>
                </a:moveTo>
                <a:lnTo>
                  <a:pt x="918" y="144"/>
                </a:lnTo>
                <a:lnTo>
                  <a:pt x="918" y="152"/>
                </a:lnTo>
                <a:lnTo>
                  <a:pt x="916" y="160"/>
                </a:lnTo>
                <a:lnTo>
                  <a:pt x="912" y="166"/>
                </a:lnTo>
                <a:lnTo>
                  <a:pt x="908" y="170"/>
                </a:lnTo>
                <a:lnTo>
                  <a:pt x="902" y="176"/>
                </a:lnTo>
                <a:lnTo>
                  <a:pt x="894" y="178"/>
                </a:lnTo>
                <a:lnTo>
                  <a:pt x="886" y="180"/>
                </a:lnTo>
                <a:lnTo>
                  <a:pt x="878" y="180"/>
                </a:lnTo>
                <a:lnTo>
                  <a:pt x="878" y="180"/>
                </a:lnTo>
                <a:lnTo>
                  <a:pt x="868" y="180"/>
                </a:lnTo>
                <a:lnTo>
                  <a:pt x="860" y="178"/>
                </a:lnTo>
                <a:lnTo>
                  <a:pt x="852" y="174"/>
                </a:lnTo>
                <a:lnTo>
                  <a:pt x="846" y="170"/>
                </a:lnTo>
                <a:lnTo>
                  <a:pt x="842" y="166"/>
                </a:lnTo>
                <a:lnTo>
                  <a:pt x="838" y="158"/>
                </a:lnTo>
                <a:lnTo>
                  <a:pt x="836" y="152"/>
                </a:lnTo>
                <a:lnTo>
                  <a:pt x="836" y="144"/>
                </a:lnTo>
                <a:lnTo>
                  <a:pt x="836" y="144"/>
                </a:lnTo>
                <a:lnTo>
                  <a:pt x="836" y="136"/>
                </a:lnTo>
                <a:lnTo>
                  <a:pt x="838" y="128"/>
                </a:lnTo>
                <a:lnTo>
                  <a:pt x="842" y="122"/>
                </a:lnTo>
                <a:lnTo>
                  <a:pt x="848" y="116"/>
                </a:lnTo>
                <a:lnTo>
                  <a:pt x="854" y="112"/>
                </a:lnTo>
                <a:lnTo>
                  <a:pt x="860" y="108"/>
                </a:lnTo>
                <a:lnTo>
                  <a:pt x="868" y="106"/>
                </a:lnTo>
                <a:lnTo>
                  <a:pt x="878" y="106"/>
                </a:lnTo>
                <a:lnTo>
                  <a:pt x="878" y="106"/>
                </a:lnTo>
                <a:lnTo>
                  <a:pt x="886" y="106"/>
                </a:lnTo>
                <a:lnTo>
                  <a:pt x="894" y="108"/>
                </a:lnTo>
                <a:lnTo>
                  <a:pt x="902" y="110"/>
                </a:lnTo>
                <a:lnTo>
                  <a:pt x="906" y="116"/>
                </a:lnTo>
                <a:lnTo>
                  <a:pt x="912" y="120"/>
                </a:lnTo>
                <a:lnTo>
                  <a:pt x="914" y="126"/>
                </a:lnTo>
                <a:lnTo>
                  <a:pt x="918" y="134"/>
                </a:lnTo>
                <a:lnTo>
                  <a:pt x="918" y="142"/>
                </a:lnTo>
                <a:lnTo>
                  <a:pt x="918" y="142"/>
                </a:lnTo>
                <a:lnTo>
                  <a:pt x="918" y="144"/>
                </a:lnTo>
                <a:lnTo>
                  <a:pt x="918" y="144"/>
                </a:lnTo>
                <a:close/>
                <a:moveTo>
                  <a:pt x="858" y="296"/>
                </a:moveTo>
                <a:lnTo>
                  <a:pt x="912" y="296"/>
                </a:lnTo>
                <a:lnTo>
                  <a:pt x="912" y="296"/>
                </a:lnTo>
                <a:lnTo>
                  <a:pt x="926" y="298"/>
                </a:lnTo>
                <a:lnTo>
                  <a:pt x="936" y="304"/>
                </a:lnTo>
                <a:lnTo>
                  <a:pt x="942" y="310"/>
                </a:lnTo>
                <a:lnTo>
                  <a:pt x="944" y="314"/>
                </a:lnTo>
                <a:lnTo>
                  <a:pt x="944" y="320"/>
                </a:lnTo>
                <a:lnTo>
                  <a:pt x="944" y="320"/>
                </a:lnTo>
                <a:lnTo>
                  <a:pt x="944" y="326"/>
                </a:lnTo>
                <a:lnTo>
                  <a:pt x="942" y="332"/>
                </a:lnTo>
                <a:lnTo>
                  <a:pt x="936" y="338"/>
                </a:lnTo>
                <a:lnTo>
                  <a:pt x="930" y="342"/>
                </a:lnTo>
                <a:lnTo>
                  <a:pt x="922" y="346"/>
                </a:lnTo>
                <a:lnTo>
                  <a:pt x="912" y="348"/>
                </a:lnTo>
                <a:lnTo>
                  <a:pt x="886" y="350"/>
                </a:lnTo>
                <a:lnTo>
                  <a:pt x="886" y="350"/>
                </a:lnTo>
                <a:lnTo>
                  <a:pt x="868" y="348"/>
                </a:lnTo>
                <a:lnTo>
                  <a:pt x="854" y="346"/>
                </a:lnTo>
                <a:lnTo>
                  <a:pt x="842" y="344"/>
                </a:lnTo>
                <a:lnTo>
                  <a:pt x="830" y="340"/>
                </a:lnTo>
                <a:lnTo>
                  <a:pt x="822" y="334"/>
                </a:lnTo>
                <a:lnTo>
                  <a:pt x="816" y="328"/>
                </a:lnTo>
                <a:lnTo>
                  <a:pt x="812" y="320"/>
                </a:lnTo>
                <a:lnTo>
                  <a:pt x="810" y="312"/>
                </a:lnTo>
                <a:lnTo>
                  <a:pt x="810" y="312"/>
                </a:lnTo>
                <a:lnTo>
                  <a:pt x="812" y="306"/>
                </a:lnTo>
                <a:lnTo>
                  <a:pt x="812" y="302"/>
                </a:lnTo>
                <a:lnTo>
                  <a:pt x="822" y="292"/>
                </a:lnTo>
                <a:lnTo>
                  <a:pt x="822" y="292"/>
                </a:lnTo>
                <a:lnTo>
                  <a:pt x="840" y="296"/>
                </a:lnTo>
                <a:lnTo>
                  <a:pt x="858" y="296"/>
                </a:lnTo>
                <a:lnTo>
                  <a:pt x="858" y="296"/>
                </a:lnTo>
                <a:close/>
                <a:moveTo>
                  <a:pt x="1212" y="150"/>
                </a:moveTo>
                <a:lnTo>
                  <a:pt x="1212" y="150"/>
                </a:lnTo>
                <a:lnTo>
                  <a:pt x="1212" y="130"/>
                </a:lnTo>
                <a:lnTo>
                  <a:pt x="1208" y="114"/>
                </a:lnTo>
                <a:lnTo>
                  <a:pt x="1202" y="100"/>
                </a:lnTo>
                <a:lnTo>
                  <a:pt x="1196" y="90"/>
                </a:lnTo>
                <a:lnTo>
                  <a:pt x="1186" y="80"/>
                </a:lnTo>
                <a:lnTo>
                  <a:pt x="1174" y="74"/>
                </a:lnTo>
                <a:lnTo>
                  <a:pt x="1160" y="70"/>
                </a:lnTo>
                <a:lnTo>
                  <a:pt x="1144" y="70"/>
                </a:lnTo>
                <a:lnTo>
                  <a:pt x="1144" y="70"/>
                </a:lnTo>
                <a:lnTo>
                  <a:pt x="1132" y="70"/>
                </a:lnTo>
                <a:lnTo>
                  <a:pt x="1122" y="72"/>
                </a:lnTo>
                <a:lnTo>
                  <a:pt x="1112" y="76"/>
                </a:lnTo>
                <a:lnTo>
                  <a:pt x="1104" y="82"/>
                </a:lnTo>
                <a:lnTo>
                  <a:pt x="1096" y="88"/>
                </a:lnTo>
                <a:lnTo>
                  <a:pt x="1088" y="96"/>
                </a:lnTo>
                <a:lnTo>
                  <a:pt x="1082" y="106"/>
                </a:lnTo>
                <a:lnTo>
                  <a:pt x="1076" y="118"/>
                </a:lnTo>
                <a:lnTo>
                  <a:pt x="1076" y="0"/>
                </a:lnTo>
                <a:lnTo>
                  <a:pt x="1026" y="0"/>
                </a:lnTo>
                <a:lnTo>
                  <a:pt x="1026" y="304"/>
                </a:lnTo>
                <a:lnTo>
                  <a:pt x="1076" y="304"/>
                </a:lnTo>
                <a:lnTo>
                  <a:pt x="1076" y="186"/>
                </a:lnTo>
                <a:lnTo>
                  <a:pt x="1076" y="186"/>
                </a:lnTo>
                <a:lnTo>
                  <a:pt x="1078" y="170"/>
                </a:lnTo>
                <a:lnTo>
                  <a:pt x="1080" y="156"/>
                </a:lnTo>
                <a:lnTo>
                  <a:pt x="1084" y="144"/>
                </a:lnTo>
                <a:lnTo>
                  <a:pt x="1090" y="132"/>
                </a:lnTo>
                <a:lnTo>
                  <a:pt x="1098" y="124"/>
                </a:lnTo>
                <a:lnTo>
                  <a:pt x="1106" y="118"/>
                </a:lnTo>
                <a:lnTo>
                  <a:pt x="1116" y="114"/>
                </a:lnTo>
                <a:lnTo>
                  <a:pt x="1128" y="114"/>
                </a:lnTo>
                <a:lnTo>
                  <a:pt x="1128" y="114"/>
                </a:lnTo>
                <a:lnTo>
                  <a:pt x="1134" y="114"/>
                </a:lnTo>
                <a:lnTo>
                  <a:pt x="1142" y="116"/>
                </a:lnTo>
                <a:lnTo>
                  <a:pt x="1148" y="120"/>
                </a:lnTo>
                <a:lnTo>
                  <a:pt x="1152" y="124"/>
                </a:lnTo>
                <a:lnTo>
                  <a:pt x="1156" y="130"/>
                </a:lnTo>
                <a:lnTo>
                  <a:pt x="1160" y="138"/>
                </a:lnTo>
                <a:lnTo>
                  <a:pt x="1162" y="146"/>
                </a:lnTo>
                <a:lnTo>
                  <a:pt x="1162" y="156"/>
                </a:lnTo>
                <a:lnTo>
                  <a:pt x="1162" y="304"/>
                </a:lnTo>
                <a:lnTo>
                  <a:pt x="1212" y="304"/>
                </a:lnTo>
                <a:lnTo>
                  <a:pt x="1212" y="150"/>
                </a:lnTo>
                <a:close/>
                <a:moveTo>
                  <a:pt x="1366" y="268"/>
                </a:moveTo>
                <a:lnTo>
                  <a:pt x="1366" y="268"/>
                </a:lnTo>
                <a:lnTo>
                  <a:pt x="1354" y="268"/>
                </a:lnTo>
                <a:lnTo>
                  <a:pt x="1342" y="264"/>
                </a:lnTo>
                <a:lnTo>
                  <a:pt x="1334" y="258"/>
                </a:lnTo>
                <a:lnTo>
                  <a:pt x="1326" y="252"/>
                </a:lnTo>
                <a:lnTo>
                  <a:pt x="1320" y="242"/>
                </a:lnTo>
                <a:lnTo>
                  <a:pt x="1316" y="230"/>
                </a:lnTo>
                <a:lnTo>
                  <a:pt x="1312" y="218"/>
                </a:lnTo>
                <a:lnTo>
                  <a:pt x="1312" y="202"/>
                </a:lnTo>
                <a:lnTo>
                  <a:pt x="1312" y="198"/>
                </a:lnTo>
                <a:lnTo>
                  <a:pt x="1466" y="198"/>
                </a:lnTo>
                <a:lnTo>
                  <a:pt x="1466" y="198"/>
                </a:lnTo>
                <a:lnTo>
                  <a:pt x="1466" y="192"/>
                </a:lnTo>
                <a:lnTo>
                  <a:pt x="1466" y="192"/>
                </a:lnTo>
                <a:lnTo>
                  <a:pt x="1464" y="166"/>
                </a:lnTo>
                <a:lnTo>
                  <a:pt x="1460" y="142"/>
                </a:lnTo>
                <a:lnTo>
                  <a:pt x="1450" y="122"/>
                </a:lnTo>
                <a:lnTo>
                  <a:pt x="1438" y="106"/>
                </a:lnTo>
                <a:lnTo>
                  <a:pt x="1424" y="92"/>
                </a:lnTo>
                <a:lnTo>
                  <a:pt x="1406" y="82"/>
                </a:lnTo>
                <a:lnTo>
                  <a:pt x="1388" y="76"/>
                </a:lnTo>
                <a:lnTo>
                  <a:pt x="1364" y="74"/>
                </a:lnTo>
                <a:lnTo>
                  <a:pt x="1364" y="74"/>
                </a:lnTo>
                <a:lnTo>
                  <a:pt x="1342" y="76"/>
                </a:lnTo>
                <a:lnTo>
                  <a:pt x="1322" y="82"/>
                </a:lnTo>
                <a:lnTo>
                  <a:pt x="1304" y="92"/>
                </a:lnTo>
                <a:lnTo>
                  <a:pt x="1288" y="106"/>
                </a:lnTo>
                <a:lnTo>
                  <a:pt x="1276" y="124"/>
                </a:lnTo>
                <a:lnTo>
                  <a:pt x="1266" y="144"/>
                </a:lnTo>
                <a:lnTo>
                  <a:pt x="1260" y="166"/>
                </a:lnTo>
                <a:lnTo>
                  <a:pt x="1258" y="192"/>
                </a:lnTo>
                <a:lnTo>
                  <a:pt x="1258" y="192"/>
                </a:lnTo>
                <a:lnTo>
                  <a:pt x="1260" y="218"/>
                </a:lnTo>
                <a:lnTo>
                  <a:pt x="1266" y="240"/>
                </a:lnTo>
                <a:lnTo>
                  <a:pt x="1276" y="260"/>
                </a:lnTo>
                <a:lnTo>
                  <a:pt x="1288" y="276"/>
                </a:lnTo>
                <a:lnTo>
                  <a:pt x="1302" y="290"/>
                </a:lnTo>
                <a:lnTo>
                  <a:pt x="1320" y="300"/>
                </a:lnTo>
                <a:lnTo>
                  <a:pt x="1340" y="306"/>
                </a:lnTo>
                <a:lnTo>
                  <a:pt x="1362" y="308"/>
                </a:lnTo>
                <a:lnTo>
                  <a:pt x="1362" y="308"/>
                </a:lnTo>
                <a:lnTo>
                  <a:pt x="1380" y="308"/>
                </a:lnTo>
                <a:lnTo>
                  <a:pt x="1398" y="304"/>
                </a:lnTo>
                <a:lnTo>
                  <a:pt x="1412" y="298"/>
                </a:lnTo>
                <a:lnTo>
                  <a:pt x="1426" y="290"/>
                </a:lnTo>
                <a:lnTo>
                  <a:pt x="1438" y="280"/>
                </a:lnTo>
                <a:lnTo>
                  <a:pt x="1448" y="268"/>
                </a:lnTo>
                <a:lnTo>
                  <a:pt x="1456" y="254"/>
                </a:lnTo>
                <a:lnTo>
                  <a:pt x="1462" y="238"/>
                </a:lnTo>
                <a:lnTo>
                  <a:pt x="1416" y="232"/>
                </a:lnTo>
                <a:lnTo>
                  <a:pt x="1416" y="232"/>
                </a:lnTo>
                <a:lnTo>
                  <a:pt x="1408" y="248"/>
                </a:lnTo>
                <a:lnTo>
                  <a:pt x="1402" y="254"/>
                </a:lnTo>
                <a:lnTo>
                  <a:pt x="1396" y="260"/>
                </a:lnTo>
                <a:lnTo>
                  <a:pt x="1390" y="264"/>
                </a:lnTo>
                <a:lnTo>
                  <a:pt x="1384" y="266"/>
                </a:lnTo>
                <a:lnTo>
                  <a:pt x="1366" y="268"/>
                </a:lnTo>
                <a:lnTo>
                  <a:pt x="1366" y="268"/>
                </a:lnTo>
                <a:close/>
                <a:moveTo>
                  <a:pt x="1312" y="164"/>
                </a:moveTo>
                <a:lnTo>
                  <a:pt x="1312" y="164"/>
                </a:lnTo>
                <a:lnTo>
                  <a:pt x="1314" y="152"/>
                </a:lnTo>
                <a:lnTo>
                  <a:pt x="1318" y="142"/>
                </a:lnTo>
                <a:lnTo>
                  <a:pt x="1322" y="132"/>
                </a:lnTo>
                <a:lnTo>
                  <a:pt x="1328" y="124"/>
                </a:lnTo>
                <a:lnTo>
                  <a:pt x="1336" y="118"/>
                </a:lnTo>
                <a:lnTo>
                  <a:pt x="1344" y="114"/>
                </a:lnTo>
                <a:lnTo>
                  <a:pt x="1352" y="110"/>
                </a:lnTo>
                <a:lnTo>
                  <a:pt x="1364" y="110"/>
                </a:lnTo>
                <a:lnTo>
                  <a:pt x="1364" y="110"/>
                </a:lnTo>
                <a:lnTo>
                  <a:pt x="1374" y="110"/>
                </a:lnTo>
                <a:lnTo>
                  <a:pt x="1384" y="114"/>
                </a:lnTo>
                <a:lnTo>
                  <a:pt x="1392" y="118"/>
                </a:lnTo>
                <a:lnTo>
                  <a:pt x="1398" y="124"/>
                </a:lnTo>
                <a:lnTo>
                  <a:pt x="1404" y="132"/>
                </a:lnTo>
                <a:lnTo>
                  <a:pt x="1410" y="142"/>
                </a:lnTo>
                <a:lnTo>
                  <a:pt x="1412" y="152"/>
                </a:lnTo>
                <a:lnTo>
                  <a:pt x="1414" y="164"/>
                </a:lnTo>
                <a:lnTo>
                  <a:pt x="1312" y="164"/>
                </a:lnTo>
                <a:close/>
                <a:moveTo>
                  <a:pt x="1564" y="200"/>
                </a:moveTo>
                <a:lnTo>
                  <a:pt x="1564" y="200"/>
                </a:lnTo>
                <a:lnTo>
                  <a:pt x="1564" y="184"/>
                </a:lnTo>
                <a:lnTo>
                  <a:pt x="1568" y="170"/>
                </a:lnTo>
                <a:lnTo>
                  <a:pt x="1572" y="156"/>
                </a:lnTo>
                <a:lnTo>
                  <a:pt x="1580" y="146"/>
                </a:lnTo>
                <a:lnTo>
                  <a:pt x="1588" y="138"/>
                </a:lnTo>
                <a:lnTo>
                  <a:pt x="1600" y="132"/>
                </a:lnTo>
                <a:lnTo>
                  <a:pt x="1612" y="128"/>
                </a:lnTo>
                <a:lnTo>
                  <a:pt x="1624" y="126"/>
                </a:lnTo>
                <a:lnTo>
                  <a:pt x="1628" y="126"/>
                </a:lnTo>
                <a:lnTo>
                  <a:pt x="1628" y="72"/>
                </a:lnTo>
                <a:lnTo>
                  <a:pt x="1628" y="72"/>
                </a:lnTo>
                <a:lnTo>
                  <a:pt x="1620" y="72"/>
                </a:lnTo>
                <a:lnTo>
                  <a:pt x="1620" y="72"/>
                </a:lnTo>
                <a:lnTo>
                  <a:pt x="1608" y="74"/>
                </a:lnTo>
                <a:lnTo>
                  <a:pt x="1594" y="80"/>
                </a:lnTo>
                <a:lnTo>
                  <a:pt x="1594" y="80"/>
                </a:lnTo>
                <a:lnTo>
                  <a:pt x="1582" y="90"/>
                </a:lnTo>
                <a:lnTo>
                  <a:pt x="1572" y="100"/>
                </a:lnTo>
                <a:lnTo>
                  <a:pt x="1566" y="114"/>
                </a:lnTo>
                <a:lnTo>
                  <a:pt x="1560" y="132"/>
                </a:lnTo>
                <a:lnTo>
                  <a:pt x="1560" y="78"/>
                </a:lnTo>
                <a:lnTo>
                  <a:pt x="1512" y="78"/>
                </a:lnTo>
                <a:lnTo>
                  <a:pt x="1512" y="304"/>
                </a:lnTo>
                <a:lnTo>
                  <a:pt x="1564" y="304"/>
                </a:lnTo>
                <a:lnTo>
                  <a:pt x="1564" y="200"/>
                </a:lnTo>
                <a:close/>
                <a:moveTo>
                  <a:pt x="1766" y="264"/>
                </a:moveTo>
                <a:lnTo>
                  <a:pt x="1766" y="264"/>
                </a:lnTo>
                <a:lnTo>
                  <a:pt x="1748" y="262"/>
                </a:lnTo>
                <a:lnTo>
                  <a:pt x="1742" y="260"/>
                </a:lnTo>
                <a:lnTo>
                  <a:pt x="1738" y="256"/>
                </a:lnTo>
                <a:lnTo>
                  <a:pt x="1734" y="252"/>
                </a:lnTo>
                <a:lnTo>
                  <a:pt x="1732" y="246"/>
                </a:lnTo>
                <a:lnTo>
                  <a:pt x="1730" y="228"/>
                </a:lnTo>
                <a:lnTo>
                  <a:pt x="1730" y="118"/>
                </a:lnTo>
                <a:lnTo>
                  <a:pt x="1776" y="118"/>
                </a:lnTo>
                <a:lnTo>
                  <a:pt x="1776" y="78"/>
                </a:lnTo>
                <a:lnTo>
                  <a:pt x="1730" y="78"/>
                </a:lnTo>
                <a:lnTo>
                  <a:pt x="1730" y="16"/>
                </a:lnTo>
                <a:lnTo>
                  <a:pt x="1688" y="20"/>
                </a:lnTo>
                <a:lnTo>
                  <a:pt x="1684" y="78"/>
                </a:lnTo>
                <a:lnTo>
                  <a:pt x="1652" y="78"/>
                </a:lnTo>
                <a:lnTo>
                  <a:pt x="1652" y="118"/>
                </a:lnTo>
                <a:lnTo>
                  <a:pt x="1680" y="118"/>
                </a:lnTo>
                <a:lnTo>
                  <a:pt x="1680" y="234"/>
                </a:lnTo>
                <a:lnTo>
                  <a:pt x="1680" y="234"/>
                </a:lnTo>
                <a:lnTo>
                  <a:pt x="1682" y="254"/>
                </a:lnTo>
                <a:lnTo>
                  <a:pt x="1684" y="270"/>
                </a:lnTo>
                <a:lnTo>
                  <a:pt x="1688" y="280"/>
                </a:lnTo>
                <a:lnTo>
                  <a:pt x="1696" y="290"/>
                </a:lnTo>
                <a:lnTo>
                  <a:pt x="1696" y="290"/>
                </a:lnTo>
                <a:lnTo>
                  <a:pt x="1706" y="298"/>
                </a:lnTo>
                <a:lnTo>
                  <a:pt x="1716" y="304"/>
                </a:lnTo>
                <a:lnTo>
                  <a:pt x="1730" y="308"/>
                </a:lnTo>
                <a:lnTo>
                  <a:pt x="1744" y="308"/>
                </a:lnTo>
                <a:lnTo>
                  <a:pt x="1744" y="308"/>
                </a:lnTo>
                <a:lnTo>
                  <a:pt x="1758" y="308"/>
                </a:lnTo>
                <a:lnTo>
                  <a:pt x="1780" y="304"/>
                </a:lnTo>
                <a:lnTo>
                  <a:pt x="1780" y="264"/>
                </a:lnTo>
                <a:lnTo>
                  <a:pt x="1780" y="264"/>
                </a:lnTo>
                <a:lnTo>
                  <a:pt x="1766" y="264"/>
                </a:lnTo>
                <a:lnTo>
                  <a:pt x="1766" y="264"/>
                </a:lnTo>
                <a:close/>
                <a:moveTo>
                  <a:pt x="1958" y="78"/>
                </a:moveTo>
                <a:lnTo>
                  <a:pt x="1910" y="228"/>
                </a:lnTo>
                <a:lnTo>
                  <a:pt x="1856" y="78"/>
                </a:lnTo>
                <a:lnTo>
                  <a:pt x="1804" y="78"/>
                </a:lnTo>
                <a:lnTo>
                  <a:pt x="1880" y="290"/>
                </a:lnTo>
                <a:lnTo>
                  <a:pt x="1880" y="290"/>
                </a:lnTo>
                <a:lnTo>
                  <a:pt x="1884" y="304"/>
                </a:lnTo>
                <a:lnTo>
                  <a:pt x="1884" y="304"/>
                </a:lnTo>
                <a:lnTo>
                  <a:pt x="1884" y="312"/>
                </a:lnTo>
                <a:lnTo>
                  <a:pt x="1882" y="320"/>
                </a:lnTo>
                <a:lnTo>
                  <a:pt x="1878" y="326"/>
                </a:lnTo>
                <a:lnTo>
                  <a:pt x="1874" y="332"/>
                </a:lnTo>
                <a:lnTo>
                  <a:pt x="1868" y="336"/>
                </a:lnTo>
                <a:lnTo>
                  <a:pt x="1860" y="340"/>
                </a:lnTo>
                <a:lnTo>
                  <a:pt x="1854" y="342"/>
                </a:lnTo>
                <a:lnTo>
                  <a:pt x="1846" y="344"/>
                </a:lnTo>
                <a:lnTo>
                  <a:pt x="1846" y="344"/>
                </a:lnTo>
                <a:lnTo>
                  <a:pt x="1820" y="342"/>
                </a:lnTo>
                <a:lnTo>
                  <a:pt x="1820" y="384"/>
                </a:lnTo>
                <a:lnTo>
                  <a:pt x="1820" y="384"/>
                </a:lnTo>
                <a:lnTo>
                  <a:pt x="1850" y="384"/>
                </a:lnTo>
                <a:lnTo>
                  <a:pt x="1850" y="384"/>
                </a:lnTo>
                <a:lnTo>
                  <a:pt x="1860" y="384"/>
                </a:lnTo>
                <a:lnTo>
                  <a:pt x="1870" y="382"/>
                </a:lnTo>
                <a:lnTo>
                  <a:pt x="1880" y="378"/>
                </a:lnTo>
                <a:lnTo>
                  <a:pt x="1888" y="372"/>
                </a:lnTo>
                <a:lnTo>
                  <a:pt x="1894" y="366"/>
                </a:lnTo>
                <a:lnTo>
                  <a:pt x="1900" y="358"/>
                </a:lnTo>
                <a:lnTo>
                  <a:pt x="1906" y="346"/>
                </a:lnTo>
                <a:lnTo>
                  <a:pt x="1910" y="334"/>
                </a:lnTo>
                <a:lnTo>
                  <a:pt x="1998" y="78"/>
                </a:lnTo>
                <a:lnTo>
                  <a:pt x="1958" y="78"/>
                </a:lnTo>
                <a:close/>
                <a:moveTo>
                  <a:pt x="2106" y="302"/>
                </a:moveTo>
                <a:lnTo>
                  <a:pt x="2158" y="302"/>
                </a:lnTo>
                <a:lnTo>
                  <a:pt x="2158" y="302"/>
                </a:lnTo>
                <a:lnTo>
                  <a:pt x="2174" y="300"/>
                </a:lnTo>
                <a:lnTo>
                  <a:pt x="2182" y="298"/>
                </a:lnTo>
                <a:lnTo>
                  <a:pt x="2188" y="294"/>
                </a:lnTo>
                <a:lnTo>
                  <a:pt x="2192" y="290"/>
                </a:lnTo>
                <a:lnTo>
                  <a:pt x="2196" y="284"/>
                </a:lnTo>
                <a:lnTo>
                  <a:pt x="2198" y="278"/>
                </a:lnTo>
                <a:lnTo>
                  <a:pt x="2200" y="272"/>
                </a:lnTo>
                <a:lnTo>
                  <a:pt x="2200" y="272"/>
                </a:lnTo>
                <a:lnTo>
                  <a:pt x="2200" y="272"/>
                </a:lnTo>
                <a:lnTo>
                  <a:pt x="2198" y="262"/>
                </a:lnTo>
                <a:lnTo>
                  <a:pt x="2194" y="254"/>
                </a:lnTo>
                <a:lnTo>
                  <a:pt x="2186" y="248"/>
                </a:lnTo>
                <a:lnTo>
                  <a:pt x="2178" y="244"/>
                </a:lnTo>
                <a:lnTo>
                  <a:pt x="2178" y="244"/>
                </a:lnTo>
                <a:lnTo>
                  <a:pt x="2184" y="240"/>
                </a:lnTo>
                <a:lnTo>
                  <a:pt x="2188" y="234"/>
                </a:lnTo>
                <a:lnTo>
                  <a:pt x="2192" y="228"/>
                </a:lnTo>
                <a:lnTo>
                  <a:pt x="2194" y="218"/>
                </a:lnTo>
                <a:lnTo>
                  <a:pt x="2194" y="218"/>
                </a:lnTo>
                <a:lnTo>
                  <a:pt x="2194" y="218"/>
                </a:lnTo>
                <a:lnTo>
                  <a:pt x="2192" y="208"/>
                </a:lnTo>
                <a:lnTo>
                  <a:pt x="2186" y="200"/>
                </a:lnTo>
                <a:lnTo>
                  <a:pt x="2186" y="200"/>
                </a:lnTo>
                <a:lnTo>
                  <a:pt x="2180" y="196"/>
                </a:lnTo>
                <a:lnTo>
                  <a:pt x="2174" y="192"/>
                </a:lnTo>
                <a:lnTo>
                  <a:pt x="2166" y="190"/>
                </a:lnTo>
                <a:lnTo>
                  <a:pt x="2156" y="190"/>
                </a:lnTo>
                <a:lnTo>
                  <a:pt x="2106" y="190"/>
                </a:lnTo>
                <a:lnTo>
                  <a:pt x="2106" y="302"/>
                </a:lnTo>
                <a:close/>
                <a:moveTo>
                  <a:pt x="2126" y="238"/>
                </a:moveTo>
                <a:lnTo>
                  <a:pt x="2126" y="208"/>
                </a:lnTo>
                <a:lnTo>
                  <a:pt x="2154" y="208"/>
                </a:lnTo>
                <a:lnTo>
                  <a:pt x="2154" y="208"/>
                </a:lnTo>
                <a:lnTo>
                  <a:pt x="2162" y="208"/>
                </a:lnTo>
                <a:lnTo>
                  <a:pt x="2168" y="212"/>
                </a:lnTo>
                <a:lnTo>
                  <a:pt x="2172" y="216"/>
                </a:lnTo>
                <a:lnTo>
                  <a:pt x="2174" y="222"/>
                </a:lnTo>
                <a:lnTo>
                  <a:pt x="2174" y="222"/>
                </a:lnTo>
                <a:lnTo>
                  <a:pt x="2174" y="222"/>
                </a:lnTo>
                <a:lnTo>
                  <a:pt x="2172" y="228"/>
                </a:lnTo>
                <a:lnTo>
                  <a:pt x="2168" y="234"/>
                </a:lnTo>
                <a:lnTo>
                  <a:pt x="2160" y="236"/>
                </a:lnTo>
                <a:lnTo>
                  <a:pt x="2152" y="238"/>
                </a:lnTo>
                <a:lnTo>
                  <a:pt x="2126" y="238"/>
                </a:lnTo>
                <a:close/>
                <a:moveTo>
                  <a:pt x="2126" y="284"/>
                </a:moveTo>
                <a:lnTo>
                  <a:pt x="2126" y="254"/>
                </a:lnTo>
                <a:lnTo>
                  <a:pt x="2156" y="254"/>
                </a:lnTo>
                <a:lnTo>
                  <a:pt x="2156" y="254"/>
                </a:lnTo>
                <a:lnTo>
                  <a:pt x="2166" y="256"/>
                </a:lnTo>
                <a:lnTo>
                  <a:pt x="2174" y="258"/>
                </a:lnTo>
                <a:lnTo>
                  <a:pt x="2178" y="262"/>
                </a:lnTo>
                <a:lnTo>
                  <a:pt x="2180" y="270"/>
                </a:lnTo>
                <a:lnTo>
                  <a:pt x="2180" y="270"/>
                </a:lnTo>
                <a:lnTo>
                  <a:pt x="2180" y="270"/>
                </a:lnTo>
                <a:lnTo>
                  <a:pt x="2178" y="276"/>
                </a:lnTo>
                <a:lnTo>
                  <a:pt x="2174" y="280"/>
                </a:lnTo>
                <a:lnTo>
                  <a:pt x="2168" y="284"/>
                </a:lnTo>
                <a:lnTo>
                  <a:pt x="2158" y="284"/>
                </a:lnTo>
                <a:lnTo>
                  <a:pt x="2126" y="284"/>
                </a:lnTo>
                <a:close/>
                <a:moveTo>
                  <a:pt x="2276" y="304"/>
                </a:moveTo>
                <a:lnTo>
                  <a:pt x="2276" y="304"/>
                </a:lnTo>
                <a:lnTo>
                  <a:pt x="2286" y="304"/>
                </a:lnTo>
                <a:lnTo>
                  <a:pt x="2294" y="300"/>
                </a:lnTo>
                <a:lnTo>
                  <a:pt x="2304" y="296"/>
                </a:lnTo>
                <a:lnTo>
                  <a:pt x="2310" y="292"/>
                </a:lnTo>
                <a:lnTo>
                  <a:pt x="2316" y="284"/>
                </a:lnTo>
                <a:lnTo>
                  <a:pt x="2320" y="276"/>
                </a:lnTo>
                <a:lnTo>
                  <a:pt x="2322" y="266"/>
                </a:lnTo>
                <a:lnTo>
                  <a:pt x="2324" y="254"/>
                </a:lnTo>
                <a:lnTo>
                  <a:pt x="2324" y="190"/>
                </a:lnTo>
                <a:lnTo>
                  <a:pt x="2304" y="190"/>
                </a:lnTo>
                <a:lnTo>
                  <a:pt x="2304" y="254"/>
                </a:lnTo>
                <a:lnTo>
                  <a:pt x="2304" y="254"/>
                </a:lnTo>
                <a:lnTo>
                  <a:pt x="2302" y="268"/>
                </a:lnTo>
                <a:lnTo>
                  <a:pt x="2300" y="274"/>
                </a:lnTo>
                <a:lnTo>
                  <a:pt x="2296" y="278"/>
                </a:lnTo>
                <a:lnTo>
                  <a:pt x="2292" y="282"/>
                </a:lnTo>
                <a:lnTo>
                  <a:pt x="2288" y="284"/>
                </a:lnTo>
                <a:lnTo>
                  <a:pt x="2276" y="286"/>
                </a:lnTo>
                <a:lnTo>
                  <a:pt x="2276" y="286"/>
                </a:lnTo>
                <a:lnTo>
                  <a:pt x="2264" y="284"/>
                </a:lnTo>
                <a:lnTo>
                  <a:pt x="2258" y="282"/>
                </a:lnTo>
                <a:lnTo>
                  <a:pt x="2254" y="278"/>
                </a:lnTo>
                <a:lnTo>
                  <a:pt x="2252" y="274"/>
                </a:lnTo>
                <a:lnTo>
                  <a:pt x="2248" y="268"/>
                </a:lnTo>
                <a:lnTo>
                  <a:pt x="2248" y="254"/>
                </a:lnTo>
                <a:lnTo>
                  <a:pt x="2248" y="190"/>
                </a:lnTo>
                <a:lnTo>
                  <a:pt x="2228" y="190"/>
                </a:lnTo>
                <a:lnTo>
                  <a:pt x="2228" y="254"/>
                </a:lnTo>
                <a:lnTo>
                  <a:pt x="2228" y="254"/>
                </a:lnTo>
                <a:lnTo>
                  <a:pt x="2228" y="266"/>
                </a:lnTo>
                <a:lnTo>
                  <a:pt x="2230" y="276"/>
                </a:lnTo>
                <a:lnTo>
                  <a:pt x="2234" y="284"/>
                </a:lnTo>
                <a:lnTo>
                  <a:pt x="2240" y="292"/>
                </a:lnTo>
                <a:lnTo>
                  <a:pt x="2248" y="296"/>
                </a:lnTo>
                <a:lnTo>
                  <a:pt x="2256" y="300"/>
                </a:lnTo>
                <a:lnTo>
                  <a:pt x="2264" y="304"/>
                </a:lnTo>
                <a:lnTo>
                  <a:pt x="2276" y="304"/>
                </a:lnTo>
                <a:lnTo>
                  <a:pt x="2276" y="304"/>
                </a:lnTo>
                <a:close/>
                <a:moveTo>
                  <a:pt x="2396" y="304"/>
                </a:moveTo>
                <a:lnTo>
                  <a:pt x="2396" y="304"/>
                </a:lnTo>
                <a:lnTo>
                  <a:pt x="2404" y="304"/>
                </a:lnTo>
                <a:lnTo>
                  <a:pt x="2412" y="302"/>
                </a:lnTo>
                <a:lnTo>
                  <a:pt x="2420" y="298"/>
                </a:lnTo>
                <a:lnTo>
                  <a:pt x="2426" y="294"/>
                </a:lnTo>
                <a:lnTo>
                  <a:pt x="2430" y="290"/>
                </a:lnTo>
                <a:lnTo>
                  <a:pt x="2434" y="284"/>
                </a:lnTo>
                <a:lnTo>
                  <a:pt x="2436" y="278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64"/>
                </a:lnTo>
                <a:lnTo>
                  <a:pt x="2434" y="258"/>
                </a:lnTo>
                <a:lnTo>
                  <a:pt x="2432" y="254"/>
                </a:lnTo>
                <a:lnTo>
                  <a:pt x="2428" y="248"/>
                </a:lnTo>
                <a:lnTo>
                  <a:pt x="2416" y="242"/>
                </a:lnTo>
                <a:lnTo>
                  <a:pt x="2400" y="238"/>
                </a:lnTo>
                <a:lnTo>
                  <a:pt x="2400" y="238"/>
                </a:lnTo>
                <a:lnTo>
                  <a:pt x="2388" y="234"/>
                </a:lnTo>
                <a:lnTo>
                  <a:pt x="2378" y="230"/>
                </a:lnTo>
                <a:lnTo>
                  <a:pt x="2374" y="226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14"/>
                </a:lnTo>
                <a:lnTo>
                  <a:pt x="2378" y="210"/>
                </a:lnTo>
                <a:lnTo>
                  <a:pt x="2384" y="208"/>
                </a:lnTo>
                <a:lnTo>
                  <a:pt x="2392" y="206"/>
                </a:lnTo>
                <a:lnTo>
                  <a:pt x="2392" y="206"/>
                </a:lnTo>
                <a:lnTo>
                  <a:pt x="2400" y="206"/>
                </a:lnTo>
                <a:lnTo>
                  <a:pt x="2408" y="208"/>
                </a:lnTo>
                <a:lnTo>
                  <a:pt x="2414" y="212"/>
                </a:lnTo>
                <a:lnTo>
                  <a:pt x="2422" y="218"/>
                </a:lnTo>
                <a:lnTo>
                  <a:pt x="2432" y="202"/>
                </a:lnTo>
                <a:lnTo>
                  <a:pt x="2432" y="202"/>
                </a:lnTo>
                <a:lnTo>
                  <a:pt x="2424" y="196"/>
                </a:lnTo>
                <a:lnTo>
                  <a:pt x="2414" y="192"/>
                </a:lnTo>
                <a:lnTo>
                  <a:pt x="2404" y="190"/>
                </a:lnTo>
                <a:lnTo>
                  <a:pt x="2392" y="188"/>
                </a:lnTo>
                <a:lnTo>
                  <a:pt x="2392" y="188"/>
                </a:lnTo>
                <a:lnTo>
                  <a:pt x="2384" y="190"/>
                </a:lnTo>
                <a:lnTo>
                  <a:pt x="2376" y="190"/>
                </a:lnTo>
                <a:lnTo>
                  <a:pt x="2370" y="194"/>
                </a:lnTo>
                <a:lnTo>
                  <a:pt x="2364" y="198"/>
                </a:lnTo>
                <a:lnTo>
                  <a:pt x="2360" y="202"/>
                </a:lnTo>
                <a:lnTo>
                  <a:pt x="2356" y="208"/>
                </a:lnTo>
                <a:lnTo>
                  <a:pt x="2354" y="214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8"/>
                </a:lnTo>
                <a:lnTo>
                  <a:pt x="2356" y="234"/>
                </a:lnTo>
                <a:lnTo>
                  <a:pt x="2360" y="240"/>
                </a:lnTo>
                <a:lnTo>
                  <a:pt x="2364" y="244"/>
                </a:lnTo>
                <a:lnTo>
                  <a:pt x="2376" y="250"/>
                </a:lnTo>
                <a:lnTo>
                  <a:pt x="2392" y="254"/>
                </a:lnTo>
                <a:lnTo>
                  <a:pt x="2392" y="254"/>
                </a:lnTo>
                <a:lnTo>
                  <a:pt x="2404" y="258"/>
                </a:lnTo>
                <a:lnTo>
                  <a:pt x="2412" y="262"/>
                </a:lnTo>
                <a:lnTo>
                  <a:pt x="2416" y="266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8"/>
                </a:lnTo>
                <a:lnTo>
                  <a:pt x="2412" y="282"/>
                </a:lnTo>
                <a:lnTo>
                  <a:pt x="2404" y="286"/>
                </a:lnTo>
                <a:lnTo>
                  <a:pt x="2396" y="286"/>
                </a:lnTo>
                <a:lnTo>
                  <a:pt x="2396" y="286"/>
                </a:lnTo>
                <a:lnTo>
                  <a:pt x="2386" y="286"/>
                </a:lnTo>
                <a:lnTo>
                  <a:pt x="2378" y="282"/>
                </a:lnTo>
                <a:lnTo>
                  <a:pt x="2370" y="278"/>
                </a:lnTo>
                <a:lnTo>
                  <a:pt x="2362" y="272"/>
                </a:lnTo>
                <a:lnTo>
                  <a:pt x="2350" y="286"/>
                </a:lnTo>
                <a:lnTo>
                  <a:pt x="2350" y="286"/>
                </a:lnTo>
                <a:lnTo>
                  <a:pt x="2360" y="294"/>
                </a:lnTo>
                <a:lnTo>
                  <a:pt x="2372" y="300"/>
                </a:lnTo>
                <a:lnTo>
                  <a:pt x="2384" y="302"/>
                </a:lnTo>
                <a:lnTo>
                  <a:pt x="2396" y="304"/>
                </a:lnTo>
                <a:lnTo>
                  <a:pt x="2396" y="304"/>
                </a:lnTo>
                <a:close/>
                <a:moveTo>
                  <a:pt x="2468" y="302"/>
                </a:moveTo>
                <a:lnTo>
                  <a:pt x="2488" y="302"/>
                </a:lnTo>
                <a:lnTo>
                  <a:pt x="2488" y="190"/>
                </a:lnTo>
                <a:lnTo>
                  <a:pt x="2468" y="190"/>
                </a:lnTo>
                <a:lnTo>
                  <a:pt x="2468" y="302"/>
                </a:lnTo>
                <a:close/>
                <a:moveTo>
                  <a:pt x="2524" y="302"/>
                </a:moveTo>
                <a:lnTo>
                  <a:pt x="2544" y="302"/>
                </a:lnTo>
                <a:lnTo>
                  <a:pt x="2544" y="222"/>
                </a:lnTo>
                <a:lnTo>
                  <a:pt x="2606" y="302"/>
                </a:lnTo>
                <a:lnTo>
                  <a:pt x="2622" y="302"/>
                </a:lnTo>
                <a:lnTo>
                  <a:pt x="2622" y="190"/>
                </a:lnTo>
                <a:lnTo>
                  <a:pt x="2602" y="190"/>
                </a:lnTo>
                <a:lnTo>
                  <a:pt x="2602" y="268"/>
                </a:lnTo>
                <a:lnTo>
                  <a:pt x="2542" y="190"/>
                </a:lnTo>
                <a:lnTo>
                  <a:pt x="2524" y="190"/>
                </a:lnTo>
                <a:lnTo>
                  <a:pt x="2524" y="302"/>
                </a:lnTo>
                <a:close/>
                <a:moveTo>
                  <a:pt x="2658" y="302"/>
                </a:moveTo>
                <a:lnTo>
                  <a:pt x="2742" y="302"/>
                </a:lnTo>
                <a:lnTo>
                  <a:pt x="2742" y="284"/>
                </a:lnTo>
                <a:lnTo>
                  <a:pt x="2678" y="284"/>
                </a:lnTo>
                <a:lnTo>
                  <a:pt x="2678" y="254"/>
                </a:lnTo>
                <a:lnTo>
                  <a:pt x="2734" y="254"/>
                </a:lnTo>
                <a:lnTo>
                  <a:pt x="2734" y="236"/>
                </a:lnTo>
                <a:lnTo>
                  <a:pt x="2678" y="236"/>
                </a:lnTo>
                <a:lnTo>
                  <a:pt x="2678" y="208"/>
                </a:lnTo>
                <a:lnTo>
                  <a:pt x="2742" y="208"/>
                </a:lnTo>
                <a:lnTo>
                  <a:pt x="2742" y="190"/>
                </a:lnTo>
                <a:lnTo>
                  <a:pt x="2658" y="190"/>
                </a:lnTo>
                <a:lnTo>
                  <a:pt x="2658" y="302"/>
                </a:lnTo>
                <a:close/>
                <a:moveTo>
                  <a:pt x="2812" y="304"/>
                </a:moveTo>
                <a:lnTo>
                  <a:pt x="2812" y="304"/>
                </a:lnTo>
                <a:lnTo>
                  <a:pt x="2822" y="304"/>
                </a:lnTo>
                <a:lnTo>
                  <a:pt x="2828" y="302"/>
                </a:lnTo>
                <a:lnTo>
                  <a:pt x="2836" y="298"/>
                </a:lnTo>
                <a:lnTo>
                  <a:pt x="2842" y="294"/>
                </a:lnTo>
                <a:lnTo>
                  <a:pt x="2846" y="290"/>
                </a:lnTo>
                <a:lnTo>
                  <a:pt x="2850" y="284"/>
                </a:lnTo>
                <a:lnTo>
                  <a:pt x="2852" y="278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64"/>
                </a:lnTo>
                <a:lnTo>
                  <a:pt x="2850" y="258"/>
                </a:lnTo>
                <a:lnTo>
                  <a:pt x="2848" y="254"/>
                </a:lnTo>
                <a:lnTo>
                  <a:pt x="2844" y="248"/>
                </a:lnTo>
                <a:lnTo>
                  <a:pt x="2832" y="242"/>
                </a:lnTo>
                <a:lnTo>
                  <a:pt x="2816" y="238"/>
                </a:lnTo>
                <a:lnTo>
                  <a:pt x="2816" y="238"/>
                </a:lnTo>
                <a:lnTo>
                  <a:pt x="2804" y="234"/>
                </a:lnTo>
                <a:lnTo>
                  <a:pt x="2796" y="230"/>
                </a:lnTo>
                <a:lnTo>
                  <a:pt x="2792" y="226"/>
                </a:lnTo>
                <a:lnTo>
                  <a:pt x="2790" y="220"/>
                </a:lnTo>
                <a:lnTo>
                  <a:pt x="2790" y="220"/>
                </a:lnTo>
                <a:lnTo>
                  <a:pt x="2790" y="220"/>
                </a:lnTo>
                <a:lnTo>
                  <a:pt x="2792" y="214"/>
                </a:lnTo>
                <a:lnTo>
                  <a:pt x="2794" y="210"/>
                </a:lnTo>
                <a:lnTo>
                  <a:pt x="2800" y="208"/>
                </a:lnTo>
                <a:lnTo>
                  <a:pt x="2808" y="206"/>
                </a:lnTo>
                <a:lnTo>
                  <a:pt x="2808" y="206"/>
                </a:lnTo>
                <a:lnTo>
                  <a:pt x="2816" y="206"/>
                </a:lnTo>
                <a:lnTo>
                  <a:pt x="2824" y="208"/>
                </a:lnTo>
                <a:lnTo>
                  <a:pt x="2832" y="212"/>
                </a:lnTo>
                <a:lnTo>
                  <a:pt x="2838" y="218"/>
                </a:lnTo>
                <a:lnTo>
                  <a:pt x="2850" y="202"/>
                </a:lnTo>
                <a:lnTo>
                  <a:pt x="2850" y="202"/>
                </a:lnTo>
                <a:lnTo>
                  <a:pt x="2840" y="196"/>
                </a:lnTo>
                <a:lnTo>
                  <a:pt x="2830" y="192"/>
                </a:lnTo>
                <a:lnTo>
                  <a:pt x="2820" y="190"/>
                </a:lnTo>
                <a:lnTo>
                  <a:pt x="2808" y="188"/>
                </a:lnTo>
                <a:lnTo>
                  <a:pt x="2808" y="188"/>
                </a:lnTo>
                <a:lnTo>
                  <a:pt x="2800" y="190"/>
                </a:lnTo>
                <a:lnTo>
                  <a:pt x="2794" y="190"/>
                </a:lnTo>
                <a:lnTo>
                  <a:pt x="2786" y="194"/>
                </a:lnTo>
                <a:lnTo>
                  <a:pt x="2782" y="198"/>
                </a:lnTo>
                <a:lnTo>
                  <a:pt x="2776" y="202"/>
                </a:lnTo>
                <a:lnTo>
                  <a:pt x="2774" y="208"/>
                </a:lnTo>
                <a:lnTo>
                  <a:pt x="2772" y="214"/>
                </a:lnTo>
                <a:lnTo>
                  <a:pt x="2770" y="222"/>
                </a:lnTo>
                <a:lnTo>
                  <a:pt x="2770" y="222"/>
                </a:lnTo>
                <a:lnTo>
                  <a:pt x="2770" y="222"/>
                </a:lnTo>
                <a:lnTo>
                  <a:pt x="2772" y="228"/>
                </a:lnTo>
                <a:lnTo>
                  <a:pt x="2772" y="234"/>
                </a:lnTo>
                <a:lnTo>
                  <a:pt x="2776" y="240"/>
                </a:lnTo>
                <a:lnTo>
                  <a:pt x="2780" y="244"/>
                </a:lnTo>
                <a:lnTo>
                  <a:pt x="2792" y="250"/>
                </a:lnTo>
                <a:lnTo>
                  <a:pt x="2808" y="254"/>
                </a:lnTo>
                <a:lnTo>
                  <a:pt x="2808" y="254"/>
                </a:lnTo>
                <a:lnTo>
                  <a:pt x="2820" y="258"/>
                </a:lnTo>
                <a:lnTo>
                  <a:pt x="2828" y="262"/>
                </a:lnTo>
                <a:lnTo>
                  <a:pt x="2832" y="266"/>
                </a:lnTo>
                <a:lnTo>
                  <a:pt x="2834" y="272"/>
                </a:lnTo>
                <a:lnTo>
                  <a:pt x="2834" y="272"/>
                </a:lnTo>
                <a:lnTo>
                  <a:pt x="2834" y="272"/>
                </a:lnTo>
                <a:lnTo>
                  <a:pt x="2832" y="278"/>
                </a:lnTo>
                <a:lnTo>
                  <a:pt x="2828" y="282"/>
                </a:lnTo>
                <a:lnTo>
                  <a:pt x="2822" y="286"/>
                </a:lnTo>
                <a:lnTo>
                  <a:pt x="2814" y="286"/>
                </a:lnTo>
                <a:lnTo>
                  <a:pt x="2814" y="286"/>
                </a:lnTo>
                <a:lnTo>
                  <a:pt x="2804" y="286"/>
                </a:lnTo>
                <a:lnTo>
                  <a:pt x="2794" y="282"/>
                </a:lnTo>
                <a:lnTo>
                  <a:pt x="2786" y="278"/>
                </a:lnTo>
                <a:lnTo>
                  <a:pt x="2778" y="272"/>
                </a:lnTo>
                <a:lnTo>
                  <a:pt x="2766" y="286"/>
                </a:lnTo>
                <a:lnTo>
                  <a:pt x="2766" y="286"/>
                </a:lnTo>
                <a:lnTo>
                  <a:pt x="2776" y="294"/>
                </a:lnTo>
                <a:lnTo>
                  <a:pt x="2788" y="300"/>
                </a:lnTo>
                <a:lnTo>
                  <a:pt x="2800" y="302"/>
                </a:lnTo>
                <a:lnTo>
                  <a:pt x="2812" y="304"/>
                </a:lnTo>
                <a:lnTo>
                  <a:pt x="2812" y="304"/>
                </a:lnTo>
                <a:close/>
                <a:moveTo>
                  <a:pt x="2922" y="304"/>
                </a:moveTo>
                <a:lnTo>
                  <a:pt x="2922" y="304"/>
                </a:lnTo>
                <a:lnTo>
                  <a:pt x="2930" y="304"/>
                </a:lnTo>
                <a:lnTo>
                  <a:pt x="2938" y="302"/>
                </a:lnTo>
                <a:lnTo>
                  <a:pt x="2944" y="298"/>
                </a:lnTo>
                <a:lnTo>
                  <a:pt x="2950" y="294"/>
                </a:lnTo>
                <a:lnTo>
                  <a:pt x="2956" y="290"/>
                </a:lnTo>
                <a:lnTo>
                  <a:pt x="2958" y="284"/>
                </a:lnTo>
                <a:lnTo>
                  <a:pt x="2962" y="278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64"/>
                </a:lnTo>
                <a:lnTo>
                  <a:pt x="2960" y="258"/>
                </a:lnTo>
                <a:lnTo>
                  <a:pt x="2956" y="254"/>
                </a:lnTo>
                <a:lnTo>
                  <a:pt x="2952" y="248"/>
                </a:lnTo>
                <a:lnTo>
                  <a:pt x="2942" y="242"/>
                </a:lnTo>
                <a:lnTo>
                  <a:pt x="2926" y="238"/>
                </a:lnTo>
                <a:lnTo>
                  <a:pt x="2926" y="238"/>
                </a:lnTo>
                <a:lnTo>
                  <a:pt x="2912" y="234"/>
                </a:lnTo>
                <a:lnTo>
                  <a:pt x="2904" y="230"/>
                </a:lnTo>
                <a:lnTo>
                  <a:pt x="2900" y="226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14"/>
                </a:lnTo>
                <a:lnTo>
                  <a:pt x="2904" y="210"/>
                </a:lnTo>
                <a:lnTo>
                  <a:pt x="2910" y="208"/>
                </a:lnTo>
                <a:lnTo>
                  <a:pt x="2918" y="206"/>
                </a:lnTo>
                <a:lnTo>
                  <a:pt x="2918" y="206"/>
                </a:lnTo>
                <a:lnTo>
                  <a:pt x="2926" y="206"/>
                </a:lnTo>
                <a:lnTo>
                  <a:pt x="2932" y="208"/>
                </a:lnTo>
                <a:lnTo>
                  <a:pt x="2948" y="218"/>
                </a:lnTo>
                <a:lnTo>
                  <a:pt x="2958" y="202"/>
                </a:lnTo>
                <a:lnTo>
                  <a:pt x="2958" y="202"/>
                </a:lnTo>
                <a:lnTo>
                  <a:pt x="2950" y="196"/>
                </a:lnTo>
                <a:lnTo>
                  <a:pt x="2940" y="192"/>
                </a:lnTo>
                <a:lnTo>
                  <a:pt x="2930" y="190"/>
                </a:lnTo>
                <a:lnTo>
                  <a:pt x="2918" y="188"/>
                </a:lnTo>
                <a:lnTo>
                  <a:pt x="2918" y="188"/>
                </a:lnTo>
                <a:lnTo>
                  <a:pt x="2910" y="190"/>
                </a:lnTo>
                <a:lnTo>
                  <a:pt x="2902" y="190"/>
                </a:lnTo>
                <a:lnTo>
                  <a:pt x="2896" y="194"/>
                </a:lnTo>
                <a:lnTo>
                  <a:pt x="2890" y="198"/>
                </a:lnTo>
                <a:lnTo>
                  <a:pt x="2886" y="202"/>
                </a:lnTo>
                <a:lnTo>
                  <a:pt x="2882" y="208"/>
                </a:lnTo>
                <a:lnTo>
                  <a:pt x="2880" y="214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8"/>
                </a:lnTo>
                <a:lnTo>
                  <a:pt x="2882" y="234"/>
                </a:lnTo>
                <a:lnTo>
                  <a:pt x="2886" y="240"/>
                </a:lnTo>
                <a:lnTo>
                  <a:pt x="2890" y="244"/>
                </a:lnTo>
                <a:lnTo>
                  <a:pt x="2900" y="250"/>
                </a:lnTo>
                <a:lnTo>
                  <a:pt x="2916" y="254"/>
                </a:lnTo>
                <a:lnTo>
                  <a:pt x="2916" y="254"/>
                </a:lnTo>
                <a:lnTo>
                  <a:pt x="2930" y="258"/>
                </a:lnTo>
                <a:lnTo>
                  <a:pt x="2938" y="262"/>
                </a:lnTo>
                <a:lnTo>
                  <a:pt x="2942" y="266"/>
                </a:lnTo>
                <a:lnTo>
                  <a:pt x="2942" y="272"/>
                </a:lnTo>
                <a:lnTo>
                  <a:pt x="2942" y="272"/>
                </a:lnTo>
                <a:lnTo>
                  <a:pt x="2942" y="272"/>
                </a:lnTo>
                <a:lnTo>
                  <a:pt x="2940" y="278"/>
                </a:lnTo>
                <a:lnTo>
                  <a:pt x="2936" y="282"/>
                </a:lnTo>
                <a:lnTo>
                  <a:pt x="2930" y="286"/>
                </a:lnTo>
                <a:lnTo>
                  <a:pt x="2922" y="286"/>
                </a:lnTo>
                <a:lnTo>
                  <a:pt x="2922" y="286"/>
                </a:lnTo>
                <a:lnTo>
                  <a:pt x="2912" y="286"/>
                </a:lnTo>
                <a:lnTo>
                  <a:pt x="2904" y="282"/>
                </a:lnTo>
                <a:lnTo>
                  <a:pt x="2894" y="278"/>
                </a:lnTo>
                <a:lnTo>
                  <a:pt x="2886" y="272"/>
                </a:lnTo>
                <a:lnTo>
                  <a:pt x="2876" y="286"/>
                </a:lnTo>
                <a:lnTo>
                  <a:pt x="2876" y="286"/>
                </a:lnTo>
                <a:lnTo>
                  <a:pt x="2886" y="294"/>
                </a:lnTo>
                <a:lnTo>
                  <a:pt x="2898" y="300"/>
                </a:lnTo>
                <a:lnTo>
                  <a:pt x="2910" y="302"/>
                </a:lnTo>
                <a:lnTo>
                  <a:pt x="2922" y="304"/>
                </a:lnTo>
                <a:lnTo>
                  <a:pt x="2922" y="304"/>
                </a:lnTo>
                <a:close/>
                <a:moveTo>
                  <a:pt x="3086" y="304"/>
                </a:moveTo>
                <a:lnTo>
                  <a:pt x="3086" y="304"/>
                </a:lnTo>
                <a:lnTo>
                  <a:pt x="3094" y="304"/>
                </a:lnTo>
                <a:lnTo>
                  <a:pt x="3102" y="302"/>
                </a:lnTo>
                <a:lnTo>
                  <a:pt x="3108" y="298"/>
                </a:lnTo>
                <a:lnTo>
                  <a:pt x="3114" y="294"/>
                </a:lnTo>
                <a:lnTo>
                  <a:pt x="3118" y="290"/>
                </a:lnTo>
                <a:lnTo>
                  <a:pt x="3122" y="284"/>
                </a:lnTo>
                <a:lnTo>
                  <a:pt x="3124" y="278"/>
                </a:lnTo>
                <a:lnTo>
                  <a:pt x="3126" y="270"/>
                </a:lnTo>
                <a:lnTo>
                  <a:pt x="3126" y="270"/>
                </a:lnTo>
                <a:lnTo>
                  <a:pt x="3126" y="270"/>
                </a:lnTo>
                <a:lnTo>
                  <a:pt x="3124" y="264"/>
                </a:lnTo>
                <a:lnTo>
                  <a:pt x="3122" y="258"/>
                </a:lnTo>
                <a:lnTo>
                  <a:pt x="3120" y="254"/>
                </a:lnTo>
                <a:lnTo>
                  <a:pt x="3116" y="248"/>
                </a:lnTo>
                <a:lnTo>
                  <a:pt x="3104" y="242"/>
                </a:lnTo>
                <a:lnTo>
                  <a:pt x="3090" y="238"/>
                </a:lnTo>
                <a:lnTo>
                  <a:pt x="3090" y="238"/>
                </a:lnTo>
                <a:lnTo>
                  <a:pt x="3076" y="234"/>
                </a:lnTo>
                <a:lnTo>
                  <a:pt x="3068" y="230"/>
                </a:lnTo>
                <a:lnTo>
                  <a:pt x="3064" y="226"/>
                </a:lnTo>
                <a:lnTo>
                  <a:pt x="3062" y="220"/>
                </a:lnTo>
                <a:lnTo>
                  <a:pt x="3062" y="220"/>
                </a:lnTo>
                <a:lnTo>
                  <a:pt x="3062" y="220"/>
                </a:lnTo>
                <a:lnTo>
                  <a:pt x="3064" y="214"/>
                </a:lnTo>
                <a:lnTo>
                  <a:pt x="3068" y="210"/>
                </a:lnTo>
                <a:lnTo>
                  <a:pt x="3074" y="208"/>
                </a:lnTo>
                <a:lnTo>
                  <a:pt x="3080" y="206"/>
                </a:lnTo>
                <a:lnTo>
                  <a:pt x="3080" y="206"/>
                </a:lnTo>
                <a:lnTo>
                  <a:pt x="3088" y="206"/>
                </a:lnTo>
                <a:lnTo>
                  <a:pt x="3096" y="208"/>
                </a:lnTo>
                <a:lnTo>
                  <a:pt x="3104" y="212"/>
                </a:lnTo>
                <a:lnTo>
                  <a:pt x="3112" y="218"/>
                </a:lnTo>
                <a:lnTo>
                  <a:pt x="3122" y="202"/>
                </a:lnTo>
                <a:lnTo>
                  <a:pt x="3122" y="202"/>
                </a:lnTo>
                <a:lnTo>
                  <a:pt x="3112" y="196"/>
                </a:lnTo>
                <a:lnTo>
                  <a:pt x="3104" y="192"/>
                </a:lnTo>
                <a:lnTo>
                  <a:pt x="3092" y="190"/>
                </a:lnTo>
                <a:lnTo>
                  <a:pt x="3082" y="188"/>
                </a:lnTo>
                <a:lnTo>
                  <a:pt x="3082" y="188"/>
                </a:lnTo>
                <a:lnTo>
                  <a:pt x="3074" y="190"/>
                </a:lnTo>
                <a:lnTo>
                  <a:pt x="3066" y="190"/>
                </a:lnTo>
                <a:lnTo>
                  <a:pt x="3060" y="194"/>
                </a:lnTo>
                <a:lnTo>
                  <a:pt x="3054" y="198"/>
                </a:lnTo>
                <a:lnTo>
                  <a:pt x="3050" y="202"/>
                </a:lnTo>
                <a:lnTo>
                  <a:pt x="3046" y="208"/>
                </a:lnTo>
                <a:lnTo>
                  <a:pt x="3044" y="214"/>
                </a:lnTo>
                <a:lnTo>
                  <a:pt x="3042" y="222"/>
                </a:lnTo>
                <a:lnTo>
                  <a:pt x="3042" y="222"/>
                </a:lnTo>
                <a:lnTo>
                  <a:pt x="3042" y="222"/>
                </a:lnTo>
                <a:lnTo>
                  <a:pt x="3044" y="228"/>
                </a:lnTo>
                <a:lnTo>
                  <a:pt x="3046" y="234"/>
                </a:lnTo>
                <a:lnTo>
                  <a:pt x="3048" y="240"/>
                </a:lnTo>
                <a:lnTo>
                  <a:pt x="3052" y="244"/>
                </a:lnTo>
                <a:lnTo>
                  <a:pt x="3064" y="250"/>
                </a:lnTo>
                <a:lnTo>
                  <a:pt x="3080" y="254"/>
                </a:lnTo>
                <a:lnTo>
                  <a:pt x="3080" y="254"/>
                </a:lnTo>
                <a:lnTo>
                  <a:pt x="3092" y="258"/>
                </a:lnTo>
                <a:lnTo>
                  <a:pt x="3100" y="262"/>
                </a:lnTo>
                <a:lnTo>
                  <a:pt x="3104" y="266"/>
                </a:lnTo>
                <a:lnTo>
                  <a:pt x="3106" y="272"/>
                </a:lnTo>
                <a:lnTo>
                  <a:pt x="3106" y="272"/>
                </a:lnTo>
                <a:lnTo>
                  <a:pt x="3106" y="272"/>
                </a:lnTo>
                <a:lnTo>
                  <a:pt x="3104" y="278"/>
                </a:lnTo>
                <a:lnTo>
                  <a:pt x="3100" y="282"/>
                </a:lnTo>
                <a:lnTo>
                  <a:pt x="3094" y="286"/>
                </a:lnTo>
                <a:lnTo>
                  <a:pt x="3086" y="286"/>
                </a:lnTo>
                <a:lnTo>
                  <a:pt x="3086" y="286"/>
                </a:lnTo>
                <a:lnTo>
                  <a:pt x="3076" y="286"/>
                </a:lnTo>
                <a:lnTo>
                  <a:pt x="3066" y="282"/>
                </a:lnTo>
                <a:lnTo>
                  <a:pt x="3058" y="278"/>
                </a:lnTo>
                <a:lnTo>
                  <a:pt x="3050" y="272"/>
                </a:lnTo>
                <a:lnTo>
                  <a:pt x="3038" y="286"/>
                </a:lnTo>
                <a:lnTo>
                  <a:pt x="3038" y="286"/>
                </a:lnTo>
                <a:lnTo>
                  <a:pt x="3048" y="294"/>
                </a:lnTo>
                <a:lnTo>
                  <a:pt x="3060" y="300"/>
                </a:lnTo>
                <a:lnTo>
                  <a:pt x="3072" y="302"/>
                </a:lnTo>
                <a:lnTo>
                  <a:pt x="3086" y="304"/>
                </a:lnTo>
                <a:lnTo>
                  <a:pt x="3086" y="304"/>
                </a:lnTo>
                <a:close/>
                <a:moveTo>
                  <a:pt x="3208" y="304"/>
                </a:moveTo>
                <a:lnTo>
                  <a:pt x="3208" y="304"/>
                </a:lnTo>
                <a:lnTo>
                  <a:pt x="3220" y="302"/>
                </a:lnTo>
                <a:lnTo>
                  <a:pt x="3230" y="300"/>
                </a:lnTo>
                <a:lnTo>
                  <a:pt x="3240" y="294"/>
                </a:lnTo>
                <a:lnTo>
                  <a:pt x="3250" y="288"/>
                </a:lnTo>
                <a:lnTo>
                  <a:pt x="3256" y="278"/>
                </a:lnTo>
                <a:lnTo>
                  <a:pt x="3262" y="268"/>
                </a:lnTo>
                <a:lnTo>
                  <a:pt x="3264" y="258"/>
                </a:lnTo>
                <a:lnTo>
                  <a:pt x="3266" y="246"/>
                </a:lnTo>
                <a:lnTo>
                  <a:pt x="3266" y="246"/>
                </a:lnTo>
                <a:lnTo>
                  <a:pt x="3266" y="246"/>
                </a:lnTo>
                <a:lnTo>
                  <a:pt x="3264" y="234"/>
                </a:lnTo>
                <a:lnTo>
                  <a:pt x="3262" y="224"/>
                </a:lnTo>
                <a:lnTo>
                  <a:pt x="3256" y="214"/>
                </a:lnTo>
                <a:lnTo>
                  <a:pt x="3250" y="206"/>
                </a:lnTo>
                <a:lnTo>
                  <a:pt x="3242" y="198"/>
                </a:lnTo>
                <a:lnTo>
                  <a:pt x="3232" y="192"/>
                </a:lnTo>
                <a:lnTo>
                  <a:pt x="3220" y="190"/>
                </a:lnTo>
                <a:lnTo>
                  <a:pt x="3208" y="188"/>
                </a:lnTo>
                <a:lnTo>
                  <a:pt x="3208" y="188"/>
                </a:lnTo>
                <a:lnTo>
                  <a:pt x="3196" y="190"/>
                </a:lnTo>
                <a:lnTo>
                  <a:pt x="3184" y="192"/>
                </a:lnTo>
                <a:lnTo>
                  <a:pt x="3174" y="198"/>
                </a:lnTo>
                <a:lnTo>
                  <a:pt x="3166" y="206"/>
                </a:lnTo>
                <a:lnTo>
                  <a:pt x="3158" y="214"/>
                </a:lnTo>
                <a:lnTo>
                  <a:pt x="3154" y="224"/>
                </a:lnTo>
                <a:lnTo>
                  <a:pt x="3150" y="234"/>
                </a:lnTo>
                <a:lnTo>
                  <a:pt x="3148" y="246"/>
                </a:lnTo>
                <a:lnTo>
                  <a:pt x="3148" y="246"/>
                </a:lnTo>
                <a:lnTo>
                  <a:pt x="3148" y="246"/>
                </a:lnTo>
                <a:lnTo>
                  <a:pt x="3150" y="258"/>
                </a:lnTo>
                <a:lnTo>
                  <a:pt x="3154" y="268"/>
                </a:lnTo>
                <a:lnTo>
                  <a:pt x="3158" y="278"/>
                </a:lnTo>
                <a:lnTo>
                  <a:pt x="3166" y="288"/>
                </a:lnTo>
                <a:lnTo>
                  <a:pt x="3174" y="294"/>
                </a:lnTo>
                <a:lnTo>
                  <a:pt x="3184" y="300"/>
                </a:lnTo>
                <a:lnTo>
                  <a:pt x="3194" y="302"/>
                </a:lnTo>
                <a:lnTo>
                  <a:pt x="3208" y="304"/>
                </a:lnTo>
                <a:lnTo>
                  <a:pt x="3208" y="304"/>
                </a:lnTo>
                <a:close/>
                <a:moveTo>
                  <a:pt x="3208" y="286"/>
                </a:moveTo>
                <a:lnTo>
                  <a:pt x="3208" y="286"/>
                </a:lnTo>
                <a:lnTo>
                  <a:pt x="3200" y="286"/>
                </a:lnTo>
                <a:lnTo>
                  <a:pt x="3192" y="282"/>
                </a:lnTo>
                <a:lnTo>
                  <a:pt x="3186" y="280"/>
                </a:lnTo>
                <a:lnTo>
                  <a:pt x="3180" y="274"/>
                </a:lnTo>
                <a:lnTo>
                  <a:pt x="3176" y="268"/>
                </a:lnTo>
                <a:lnTo>
                  <a:pt x="3172" y="262"/>
                </a:lnTo>
                <a:lnTo>
                  <a:pt x="3170" y="254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38"/>
                </a:lnTo>
                <a:lnTo>
                  <a:pt x="3172" y="230"/>
                </a:lnTo>
                <a:lnTo>
                  <a:pt x="3176" y="224"/>
                </a:lnTo>
                <a:lnTo>
                  <a:pt x="3180" y="218"/>
                </a:lnTo>
                <a:lnTo>
                  <a:pt x="3186" y="214"/>
                </a:lnTo>
                <a:lnTo>
                  <a:pt x="3192" y="210"/>
                </a:lnTo>
                <a:lnTo>
                  <a:pt x="3200" y="208"/>
                </a:lnTo>
                <a:lnTo>
                  <a:pt x="3208" y="206"/>
                </a:lnTo>
                <a:lnTo>
                  <a:pt x="3208" y="206"/>
                </a:lnTo>
                <a:lnTo>
                  <a:pt x="3216" y="208"/>
                </a:lnTo>
                <a:lnTo>
                  <a:pt x="3222" y="210"/>
                </a:lnTo>
                <a:lnTo>
                  <a:pt x="3230" y="214"/>
                </a:lnTo>
                <a:lnTo>
                  <a:pt x="3234" y="218"/>
                </a:lnTo>
                <a:lnTo>
                  <a:pt x="3240" y="224"/>
                </a:lnTo>
                <a:lnTo>
                  <a:pt x="3242" y="230"/>
                </a:lnTo>
                <a:lnTo>
                  <a:pt x="3244" y="238"/>
                </a:lnTo>
                <a:lnTo>
                  <a:pt x="3246" y="246"/>
                </a:lnTo>
                <a:lnTo>
                  <a:pt x="3246" y="246"/>
                </a:lnTo>
                <a:lnTo>
                  <a:pt x="3246" y="246"/>
                </a:lnTo>
                <a:lnTo>
                  <a:pt x="3244" y="254"/>
                </a:lnTo>
                <a:lnTo>
                  <a:pt x="3242" y="262"/>
                </a:lnTo>
                <a:lnTo>
                  <a:pt x="3240" y="268"/>
                </a:lnTo>
                <a:lnTo>
                  <a:pt x="3234" y="274"/>
                </a:lnTo>
                <a:lnTo>
                  <a:pt x="3230" y="280"/>
                </a:lnTo>
                <a:lnTo>
                  <a:pt x="3222" y="282"/>
                </a:lnTo>
                <a:lnTo>
                  <a:pt x="3216" y="286"/>
                </a:lnTo>
                <a:lnTo>
                  <a:pt x="3208" y="286"/>
                </a:lnTo>
                <a:lnTo>
                  <a:pt x="3208" y="286"/>
                </a:lnTo>
                <a:close/>
                <a:moveTo>
                  <a:pt x="3298" y="302"/>
                </a:moveTo>
                <a:lnTo>
                  <a:pt x="3376" y="302"/>
                </a:lnTo>
                <a:lnTo>
                  <a:pt x="3376" y="284"/>
                </a:lnTo>
                <a:lnTo>
                  <a:pt x="3316" y="284"/>
                </a:lnTo>
                <a:lnTo>
                  <a:pt x="3316" y="190"/>
                </a:lnTo>
                <a:lnTo>
                  <a:pt x="3298" y="190"/>
                </a:lnTo>
                <a:lnTo>
                  <a:pt x="3298" y="302"/>
                </a:lnTo>
                <a:close/>
                <a:moveTo>
                  <a:pt x="3446" y="304"/>
                </a:moveTo>
                <a:lnTo>
                  <a:pt x="3446" y="304"/>
                </a:lnTo>
                <a:lnTo>
                  <a:pt x="3456" y="304"/>
                </a:lnTo>
                <a:lnTo>
                  <a:pt x="3466" y="300"/>
                </a:lnTo>
                <a:lnTo>
                  <a:pt x="3474" y="296"/>
                </a:lnTo>
                <a:lnTo>
                  <a:pt x="3480" y="292"/>
                </a:lnTo>
                <a:lnTo>
                  <a:pt x="3486" y="284"/>
                </a:lnTo>
                <a:lnTo>
                  <a:pt x="3490" y="276"/>
                </a:lnTo>
                <a:lnTo>
                  <a:pt x="3492" y="266"/>
                </a:lnTo>
                <a:lnTo>
                  <a:pt x="3494" y="254"/>
                </a:lnTo>
                <a:lnTo>
                  <a:pt x="3494" y="190"/>
                </a:lnTo>
                <a:lnTo>
                  <a:pt x="3474" y="190"/>
                </a:lnTo>
                <a:lnTo>
                  <a:pt x="3474" y="254"/>
                </a:lnTo>
                <a:lnTo>
                  <a:pt x="3474" y="254"/>
                </a:lnTo>
                <a:lnTo>
                  <a:pt x="3472" y="268"/>
                </a:lnTo>
                <a:lnTo>
                  <a:pt x="3470" y="274"/>
                </a:lnTo>
                <a:lnTo>
                  <a:pt x="3466" y="278"/>
                </a:lnTo>
                <a:lnTo>
                  <a:pt x="3462" y="282"/>
                </a:lnTo>
                <a:lnTo>
                  <a:pt x="3458" y="284"/>
                </a:lnTo>
                <a:lnTo>
                  <a:pt x="3446" y="286"/>
                </a:lnTo>
                <a:lnTo>
                  <a:pt x="3446" y="286"/>
                </a:lnTo>
                <a:lnTo>
                  <a:pt x="3434" y="284"/>
                </a:lnTo>
                <a:lnTo>
                  <a:pt x="3430" y="282"/>
                </a:lnTo>
                <a:lnTo>
                  <a:pt x="3426" y="278"/>
                </a:lnTo>
                <a:lnTo>
                  <a:pt x="3422" y="274"/>
                </a:lnTo>
                <a:lnTo>
                  <a:pt x="3420" y="268"/>
                </a:lnTo>
                <a:lnTo>
                  <a:pt x="3418" y="254"/>
                </a:lnTo>
                <a:lnTo>
                  <a:pt x="3418" y="190"/>
                </a:lnTo>
                <a:lnTo>
                  <a:pt x="3398" y="190"/>
                </a:lnTo>
                <a:lnTo>
                  <a:pt x="3398" y="254"/>
                </a:lnTo>
                <a:lnTo>
                  <a:pt x="3398" y="254"/>
                </a:lnTo>
                <a:lnTo>
                  <a:pt x="3398" y="266"/>
                </a:lnTo>
                <a:lnTo>
                  <a:pt x="3402" y="276"/>
                </a:lnTo>
                <a:lnTo>
                  <a:pt x="3406" y="284"/>
                </a:lnTo>
                <a:lnTo>
                  <a:pt x="3410" y="292"/>
                </a:lnTo>
                <a:lnTo>
                  <a:pt x="3418" y="296"/>
                </a:lnTo>
                <a:lnTo>
                  <a:pt x="3426" y="300"/>
                </a:lnTo>
                <a:lnTo>
                  <a:pt x="3436" y="304"/>
                </a:lnTo>
                <a:lnTo>
                  <a:pt x="3446" y="304"/>
                </a:lnTo>
                <a:lnTo>
                  <a:pt x="3446" y="304"/>
                </a:lnTo>
                <a:close/>
                <a:moveTo>
                  <a:pt x="3554" y="302"/>
                </a:moveTo>
                <a:lnTo>
                  <a:pt x="3574" y="302"/>
                </a:lnTo>
                <a:lnTo>
                  <a:pt x="3574" y="208"/>
                </a:lnTo>
                <a:lnTo>
                  <a:pt x="3610" y="208"/>
                </a:lnTo>
                <a:lnTo>
                  <a:pt x="3610" y="190"/>
                </a:lnTo>
                <a:lnTo>
                  <a:pt x="3518" y="190"/>
                </a:lnTo>
                <a:lnTo>
                  <a:pt x="3518" y="208"/>
                </a:lnTo>
                <a:lnTo>
                  <a:pt x="3554" y="208"/>
                </a:lnTo>
                <a:lnTo>
                  <a:pt x="3554" y="302"/>
                </a:lnTo>
                <a:close/>
                <a:moveTo>
                  <a:pt x="3636" y="302"/>
                </a:moveTo>
                <a:lnTo>
                  <a:pt x="3656" y="302"/>
                </a:lnTo>
                <a:lnTo>
                  <a:pt x="3656" y="190"/>
                </a:lnTo>
                <a:lnTo>
                  <a:pt x="3636" y="190"/>
                </a:lnTo>
                <a:lnTo>
                  <a:pt x="3636" y="302"/>
                </a:lnTo>
                <a:close/>
                <a:moveTo>
                  <a:pt x="3746" y="304"/>
                </a:moveTo>
                <a:lnTo>
                  <a:pt x="3746" y="304"/>
                </a:lnTo>
                <a:lnTo>
                  <a:pt x="3758" y="302"/>
                </a:lnTo>
                <a:lnTo>
                  <a:pt x="3770" y="300"/>
                </a:lnTo>
                <a:lnTo>
                  <a:pt x="3780" y="294"/>
                </a:lnTo>
                <a:lnTo>
                  <a:pt x="3788" y="288"/>
                </a:lnTo>
                <a:lnTo>
                  <a:pt x="3794" y="278"/>
                </a:lnTo>
                <a:lnTo>
                  <a:pt x="3800" y="268"/>
                </a:lnTo>
                <a:lnTo>
                  <a:pt x="3804" y="258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34"/>
                </a:lnTo>
                <a:lnTo>
                  <a:pt x="3800" y="224"/>
                </a:lnTo>
                <a:lnTo>
                  <a:pt x="3796" y="214"/>
                </a:lnTo>
                <a:lnTo>
                  <a:pt x="3788" y="206"/>
                </a:lnTo>
                <a:lnTo>
                  <a:pt x="3780" y="198"/>
                </a:lnTo>
                <a:lnTo>
                  <a:pt x="3770" y="192"/>
                </a:lnTo>
                <a:lnTo>
                  <a:pt x="3758" y="190"/>
                </a:lnTo>
                <a:lnTo>
                  <a:pt x="3746" y="188"/>
                </a:lnTo>
                <a:lnTo>
                  <a:pt x="3746" y="188"/>
                </a:lnTo>
                <a:lnTo>
                  <a:pt x="3734" y="190"/>
                </a:lnTo>
                <a:lnTo>
                  <a:pt x="3722" y="192"/>
                </a:lnTo>
                <a:lnTo>
                  <a:pt x="3712" y="198"/>
                </a:lnTo>
                <a:lnTo>
                  <a:pt x="3704" y="206"/>
                </a:lnTo>
                <a:lnTo>
                  <a:pt x="3696" y="214"/>
                </a:lnTo>
                <a:lnTo>
                  <a:pt x="3692" y="224"/>
                </a:lnTo>
                <a:lnTo>
                  <a:pt x="3688" y="234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58"/>
                </a:lnTo>
                <a:lnTo>
                  <a:pt x="3692" y="268"/>
                </a:lnTo>
                <a:lnTo>
                  <a:pt x="3696" y="278"/>
                </a:lnTo>
                <a:lnTo>
                  <a:pt x="3704" y="288"/>
                </a:lnTo>
                <a:lnTo>
                  <a:pt x="3712" y="294"/>
                </a:lnTo>
                <a:lnTo>
                  <a:pt x="3722" y="300"/>
                </a:lnTo>
                <a:lnTo>
                  <a:pt x="3734" y="302"/>
                </a:lnTo>
                <a:lnTo>
                  <a:pt x="3746" y="304"/>
                </a:lnTo>
                <a:lnTo>
                  <a:pt x="3746" y="304"/>
                </a:lnTo>
                <a:close/>
                <a:moveTo>
                  <a:pt x="3746" y="286"/>
                </a:moveTo>
                <a:lnTo>
                  <a:pt x="3746" y="286"/>
                </a:lnTo>
                <a:lnTo>
                  <a:pt x="3738" y="286"/>
                </a:lnTo>
                <a:lnTo>
                  <a:pt x="3730" y="282"/>
                </a:lnTo>
                <a:lnTo>
                  <a:pt x="3724" y="280"/>
                </a:lnTo>
                <a:lnTo>
                  <a:pt x="3718" y="274"/>
                </a:lnTo>
                <a:lnTo>
                  <a:pt x="3714" y="268"/>
                </a:lnTo>
                <a:lnTo>
                  <a:pt x="3710" y="262"/>
                </a:lnTo>
                <a:lnTo>
                  <a:pt x="3708" y="254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38"/>
                </a:lnTo>
                <a:lnTo>
                  <a:pt x="3710" y="230"/>
                </a:lnTo>
                <a:lnTo>
                  <a:pt x="3714" y="224"/>
                </a:lnTo>
                <a:lnTo>
                  <a:pt x="3718" y="218"/>
                </a:lnTo>
                <a:lnTo>
                  <a:pt x="3724" y="214"/>
                </a:lnTo>
                <a:lnTo>
                  <a:pt x="3730" y="210"/>
                </a:lnTo>
                <a:lnTo>
                  <a:pt x="3738" y="208"/>
                </a:lnTo>
                <a:lnTo>
                  <a:pt x="3746" y="206"/>
                </a:lnTo>
                <a:lnTo>
                  <a:pt x="3746" y="206"/>
                </a:lnTo>
                <a:lnTo>
                  <a:pt x="3754" y="208"/>
                </a:lnTo>
                <a:lnTo>
                  <a:pt x="3762" y="210"/>
                </a:lnTo>
                <a:lnTo>
                  <a:pt x="3768" y="214"/>
                </a:lnTo>
                <a:lnTo>
                  <a:pt x="3774" y="218"/>
                </a:lnTo>
                <a:lnTo>
                  <a:pt x="3778" y="224"/>
                </a:lnTo>
                <a:lnTo>
                  <a:pt x="3782" y="230"/>
                </a:lnTo>
                <a:lnTo>
                  <a:pt x="3784" y="238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54"/>
                </a:lnTo>
                <a:lnTo>
                  <a:pt x="3782" y="262"/>
                </a:lnTo>
                <a:lnTo>
                  <a:pt x="3778" y="268"/>
                </a:lnTo>
                <a:lnTo>
                  <a:pt x="3774" y="274"/>
                </a:lnTo>
                <a:lnTo>
                  <a:pt x="3768" y="280"/>
                </a:lnTo>
                <a:lnTo>
                  <a:pt x="3762" y="282"/>
                </a:lnTo>
                <a:lnTo>
                  <a:pt x="3754" y="286"/>
                </a:lnTo>
                <a:lnTo>
                  <a:pt x="3746" y="286"/>
                </a:lnTo>
                <a:lnTo>
                  <a:pt x="3746" y="286"/>
                </a:lnTo>
                <a:close/>
                <a:moveTo>
                  <a:pt x="3836" y="302"/>
                </a:moveTo>
                <a:lnTo>
                  <a:pt x="3856" y="302"/>
                </a:lnTo>
                <a:lnTo>
                  <a:pt x="3856" y="222"/>
                </a:lnTo>
                <a:lnTo>
                  <a:pt x="3916" y="302"/>
                </a:lnTo>
                <a:lnTo>
                  <a:pt x="3934" y="302"/>
                </a:lnTo>
                <a:lnTo>
                  <a:pt x="3934" y="190"/>
                </a:lnTo>
                <a:lnTo>
                  <a:pt x="3914" y="190"/>
                </a:lnTo>
                <a:lnTo>
                  <a:pt x="3914" y="268"/>
                </a:lnTo>
                <a:lnTo>
                  <a:pt x="3854" y="190"/>
                </a:lnTo>
                <a:lnTo>
                  <a:pt x="3836" y="190"/>
                </a:lnTo>
                <a:lnTo>
                  <a:pt x="3836" y="302"/>
                </a:lnTo>
                <a:close/>
                <a:moveTo>
                  <a:pt x="4008" y="304"/>
                </a:moveTo>
                <a:lnTo>
                  <a:pt x="4008" y="304"/>
                </a:lnTo>
                <a:lnTo>
                  <a:pt x="4016" y="304"/>
                </a:lnTo>
                <a:lnTo>
                  <a:pt x="4024" y="302"/>
                </a:lnTo>
                <a:lnTo>
                  <a:pt x="4032" y="298"/>
                </a:lnTo>
                <a:lnTo>
                  <a:pt x="4038" y="294"/>
                </a:lnTo>
                <a:lnTo>
                  <a:pt x="4042" y="290"/>
                </a:lnTo>
                <a:lnTo>
                  <a:pt x="4046" y="284"/>
                </a:lnTo>
                <a:lnTo>
                  <a:pt x="4048" y="278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64"/>
                </a:lnTo>
                <a:lnTo>
                  <a:pt x="4046" y="258"/>
                </a:lnTo>
                <a:lnTo>
                  <a:pt x="4044" y="254"/>
                </a:lnTo>
                <a:lnTo>
                  <a:pt x="4040" y="248"/>
                </a:lnTo>
                <a:lnTo>
                  <a:pt x="4028" y="242"/>
                </a:lnTo>
                <a:lnTo>
                  <a:pt x="4012" y="238"/>
                </a:lnTo>
                <a:lnTo>
                  <a:pt x="4012" y="238"/>
                </a:lnTo>
                <a:lnTo>
                  <a:pt x="4000" y="234"/>
                </a:lnTo>
                <a:lnTo>
                  <a:pt x="3992" y="230"/>
                </a:lnTo>
                <a:lnTo>
                  <a:pt x="3988" y="226"/>
                </a:lnTo>
                <a:lnTo>
                  <a:pt x="3986" y="220"/>
                </a:lnTo>
                <a:lnTo>
                  <a:pt x="3986" y="220"/>
                </a:lnTo>
                <a:lnTo>
                  <a:pt x="3986" y="220"/>
                </a:lnTo>
                <a:lnTo>
                  <a:pt x="3988" y="214"/>
                </a:lnTo>
                <a:lnTo>
                  <a:pt x="3990" y="210"/>
                </a:lnTo>
                <a:lnTo>
                  <a:pt x="3996" y="208"/>
                </a:lnTo>
                <a:lnTo>
                  <a:pt x="4004" y="206"/>
                </a:lnTo>
                <a:lnTo>
                  <a:pt x="4004" y="206"/>
                </a:lnTo>
                <a:lnTo>
                  <a:pt x="4012" y="206"/>
                </a:lnTo>
                <a:lnTo>
                  <a:pt x="4020" y="208"/>
                </a:lnTo>
                <a:lnTo>
                  <a:pt x="4028" y="212"/>
                </a:lnTo>
                <a:lnTo>
                  <a:pt x="4034" y="218"/>
                </a:lnTo>
                <a:lnTo>
                  <a:pt x="4046" y="202"/>
                </a:lnTo>
                <a:lnTo>
                  <a:pt x="4046" y="202"/>
                </a:lnTo>
                <a:lnTo>
                  <a:pt x="4036" y="196"/>
                </a:lnTo>
                <a:lnTo>
                  <a:pt x="4026" y="192"/>
                </a:lnTo>
                <a:lnTo>
                  <a:pt x="4016" y="190"/>
                </a:lnTo>
                <a:lnTo>
                  <a:pt x="4004" y="188"/>
                </a:lnTo>
                <a:lnTo>
                  <a:pt x="4004" y="188"/>
                </a:lnTo>
                <a:lnTo>
                  <a:pt x="3996" y="190"/>
                </a:lnTo>
                <a:lnTo>
                  <a:pt x="3990" y="190"/>
                </a:lnTo>
                <a:lnTo>
                  <a:pt x="3982" y="194"/>
                </a:lnTo>
                <a:lnTo>
                  <a:pt x="3976" y="198"/>
                </a:lnTo>
                <a:lnTo>
                  <a:pt x="3972" y="202"/>
                </a:lnTo>
                <a:lnTo>
                  <a:pt x="3970" y="208"/>
                </a:lnTo>
                <a:lnTo>
                  <a:pt x="3966" y="214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8"/>
                </a:lnTo>
                <a:lnTo>
                  <a:pt x="3968" y="234"/>
                </a:lnTo>
                <a:lnTo>
                  <a:pt x="3972" y="240"/>
                </a:lnTo>
                <a:lnTo>
                  <a:pt x="3976" y="244"/>
                </a:lnTo>
                <a:lnTo>
                  <a:pt x="3988" y="250"/>
                </a:lnTo>
                <a:lnTo>
                  <a:pt x="4004" y="254"/>
                </a:lnTo>
                <a:lnTo>
                  <a:pt x="4004" y="254"/>
                </a:lnTo>
                <a:lnTo>
                  <a:pt x="4016" y="258"/>
                </a:lnTo>
                <a:lnTo>
                  <a:pt x="4024" y="262"/>
                </a:lnTo>
                <a:lnTo>
                  <a:pt x="4028" y="266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8"/>
                </a:lnTo>
                <a:lnTo>
                  <a:pt x="4024" y="282"/>
                </a:lnTo>
                <a:lnTo>
                  <a:pt x="4018" y="286"/>
                </a:lnTo>
                <a:lnTo>
                  <a:pt x="4008" y="286"/>
                </a:lnTo>
                <a:lnTo>
                  <a:pt x="4008" y="286"/>
                </a:lnTo>
                <a:lnTo>
                  <a:pt x="4000" y="286"/>
                </a:lnTo>
                <a:lnTo>
                  <a:pt x="3990" y="282"/>
                </a:lnTo>
                <a:lnTo>
                  <a:pt x="3982" y="278"/>
                </a:lnTo>
                <a:lnTo>
                  <a:pt x="3974" y="272"/>
                </a:lnTo>
                <a:lnTo>
                  <a:pt x="3962" y="286"/>
                </a:lnTo>
                <a:lnTo>
                  <a:pt x="3962" y="286"/>
                </a:lnTo>
                <a:lnTo>
                  <a:pt x="3972" y="294"/>
                </a:lnTo>
                <a:lnTo>
                  <a:pt x="3984" y="300"/>
                </a:lnTo>
                <a:lnTo>
                  <a:pt x="3996" y="302"/>
                </a:lnTo>
                <a:lnTo>
                  <a:pt x="4008" y="304"/>
                </a:lnTo>
                <a:lnTo>
                  <a:pt x="4008" y="3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7720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List Ite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1"/>
            <a:ext cx="9144000" cy="345439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/>
              <a:t>Main slide title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A038D-CA68-4132-AB84-EACE426EF562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8994C0FE-B155-7245-AD0C-30F39E06E47B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54025" y="1426633"/>
            <a:ext cx="8229600" cy="1150937"/>
          </a:xfrm>
        </p:spPr>
        <p:txBody>
          <a:bodyPr>
            <a:normAutofit/>
          </a:bodyPr>
          <a:lstStyle>
            <a:lvl1pPr marL="0" indent="0" algn="ctr">
              <a:buNone/>
              <a:defRPr sz="1600">
                <a:solidFill>
                  <a:srgbClr val="FFFFFF"/>
                </a:solidFill>
                <a:latin typeface="Century Gothic"/>
                <a:cs typeface="Century Gothic"/>
              </a:defRPr>
            </a:lvl1pPr>
            <a:lvl2pPr marL="457200" indent="0">
              <a:buNone/>
              <a:defRPr>
                <a:latin typeface="Century Gothic"/>
                <a:cs typeface="Century Gothic"/>
              </a:defRPr>
            </a:lvl2pPr>
            <a:lvl3pPr marL="914400" indent="0">
              <a:buNone/>
              <a:defRPr>
                <a:latin typeface="Century Gothic"/>
                <a:cs typeface="Century Gothic"/>
              </a:defRPr>
            </a:lvl3pPr>
            <a:lvl4pPr marL="1371600" indent="0">
              <a:buNone/>
              <a:defRPr>
                <a:latin typeface="Century Gothic"/>
                <a:cs typeface="Century Gothic"/>
              </a:defRPr>
            </a:lvl4pPr>
            <a:lvl5pPr marL="1828800" indent="0">
              <a:buNone/>
              <a:defRPr>
                <a:latin typeface="Century Gothic"/>
                <a:cs typeface="Century Gothic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54025" y="3454400"/>
            <a:ext cx="1885950" cy="2798482"/>
          </a:xfrm>
        </p:spPr>
        <p:txBody>
          <a:bodyPr lIns="0" tIns="118872" rIns="0" bIns="0">
            <a:normAutofit/>
          </a:bodyPr>
          <a:lstStyle>
            <a:lvl1pPr marL="0" indent="0">
              <a:buNone/>
              <a:defRPr lang="en-US" sz="1600" smtClean="0"/>
            </a:lvl1pPr>
            <a:lvl2pPr marL="457200" indent="0">
              <a:buNone/>
              <a:defRPr lang="en-US" smtClean="0"/>
            </a:lvl2pPr>
            <a:lvl3pPr marL="914400" indent="0">
              <a:buNone/>
              <a:defRPr lang="en-US" smtClean="0"/>
            </a:lvl3pPr>
            <a:lvl4pPr marL="1371600" indent="0">
              <a:buNone/>
              <a:defRPr lang="en-US" smtClean="0"/>
            </a:lvl4pPr>
            <a:lvl5pPr marL="1828800" indent="0">
              <a:buNone/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2565400" y="3454400"/>
            <a:ext cx="1892299" cy="2798482"/>
          </a:xfrm>
        </p:spPr>
        <p:txBody>
          <a:bodyPr lIns="0" tIns="118872" rIns="0" bIns="0">
            <a:normAutofit/>
          </a:bodyPr>
          <a:lstStyle>
            <a:lvl1pPr marL="0" indent="0">
              <a:buNone/>
              <a:defRPr lang="en-US" sz="1600" smtClean="0"/>
            </a:lvl1pPr>
            <a:lvl2pPr marL="457200" indent="0">
              <a:buNone/>
              <a:defRPr lang="en-US" smtClean="0"/>
            </a:lvl2pPr>
            <a:lvl3pPr marL="914400" indent="0">
              <a:buNone/>
              <a:defRPr lang="en-US" smtClean="0"/>
            </a:lvl3pPr>
            <a:lvl4pPr marL="1371600" indent="0">
              <a:buNone/>
              <a:defRPr lang="en-US" smtClean="0"/>
            </a:lvl4pPr>
            <a:lvl5pPr marL="1828800" indent="0">
              <a:buNone/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4683124" y="3454400"/>
            <a:ext cx="1893888" cy="2798482"/>
          </a:xfrm>
        </p:spPr>
        <p:txBody>
          <a:bodyPr lIns="0" tIns="118872" rIns="0" bIns="0">
            <a:normAutofit/>
          </a:bodyPr>
          <a:lstStyle>
            <a:lvl1pPr marL="0" indent="0">
              <a:buNone/>
              <a:defRPr lang="en-US" sz="1600" smtClean="0"/>
            </a:lvl1pPr>
            <a:lvl2pPr marL="457200" indent="0">
              <a:buNone/>
              <a:defRPr lang="en-US" smtClean="0"/>
            </a:lvl2pPr>
            <a:lvl3pPr marL="914400" indent="0">
              <a:buNone/>
              <a:defRPr lang="en-US" smtClean="0"/>
            </a:lvl3pPr>
            <a:lvl4pPr marL="1371600" indent="0">
              <a:buNone/>
              <a:defRPr lang="en-US" smtClean="0"/>
            </a:lvl4pPr>
            <a:lvl5pPr marL="1828800" indent="0">
              <a:buNone/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6802437" y="3454400"/>
            <a:ext cx="1895476" cy="2798482"/>
          </a:xfrm>
        </p:spPr>
        <p:txBody>
          <a:bodyPr lIns="0" tIns="118872" rIns="0" bIns="0">
            <a:normAutofit/>
          </a:bodyPr>
          <a:lstStyle>
            <a:lvl1pPr marL="0" indent="0">
              <a:buNone/>
              <a:defRPr lang="en-US" sz="1600" smtClean="0"/>
            </a:lvl1pPr>
            <a:lvl2pPr marL="457200" indent="0">
              <a:buNone/>
              <a:defRPr lang="en-US" smtClean="0"/>
            </a:lvl2pPr>
            <a:lvl3pPr marL="914400" indent="0">
              <a:buNone/>
              <a:defRPr lang="en-US" smtClean="0"/>
            </a:lvl3pPr>
            <a:lvl4pPr marL="1371600" indent="0">
              <a:buNone/>
              <a:defRPr lang="en-US" smtClean="0"/>
            </a:lvl4pPr>
            <a:lvl5pPr marL="1828800" indent="0">
              <a:buNone/>
              <a:defRPr lang="en-US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11851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Photos with titles/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AB85F-5B53-4246-AE7F-924173943C61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8994C0FE-B155-7245-AD0C-30F39E06E47B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454025" y="1090244"/>
            <a:ext cx="4003675" cy="318346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Illustrative Image or Graphic</a:t>
            </a:r>
          </a:p>
        </p:txBody>
      </p:sp>
      <p:sp>
        <p:nvSpPr>
          <p:cNvPr id="28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454025" y="4396478"/>
            <a:ext cx="3987800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4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29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4025" y="4938344"/>
            <a:ext cx="3987800" cy="1341431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30" name="Picture Placeholder 7"/>
          <p:cNvSpPr>
            <a:spLocks noGrp="1"/>
          </p:cNvSpPr>
          <p:nvPr>
            <p:ph type="pic" sz="quarter" idx="20" hasCustomPrompt="1"/>
          </p:nvPr>
        </p:nvSpPr>
        <p:spPr>
          <a:xfrm>
            <a:off x="4681538" y="1090244"/>
            <a:ext cx="4005266" cy="3183467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Illustrative Image or Graphic</a:t>
            </a:r>
          </a:p>
        </p:txBody>
      </p:sp>
      <p:sp>
        <p:nvSpPr>
          <p:cNvPr id="31" name="Text Placeholder 14"/>
          <p:cNvSpPr>
            <a:spLocks noGrp="1"/>
          </p:cNvSpPr>
          <p:nvPr>
            <p:ph type="body" sz="quarter" idx="21" hasCustomPrompt="1"/>
          </p:nvPr>
        </p:nvSpPr>
        <p:spPr>
          <a:xfrm>
            <a:off x="4681538" y="4396478"/>
            <a:ext cx="400526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4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22" hasCustomPrompt="1"/>
          </p:nvPr>
        </p:nvSpPr>
        <p:spPr>
          <a:xfrm>
            <a:off x="4681537" y="4938344"/>
            <a:ext cx="4005267" cy="1341431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34" name="Title 4"/>
          <p:cNvSpPr>
            <a:spLocks noGrp="1"/>
          </p:cNvSpPr>
          <p:nvPr>
            <p:ph type="title" hasCustomPrompt="1"/>
          </p:nvPr>
        </p:nvSpPr>
        <p:spPr>
          <a:xfrm>
            <a:off x="454025" y="1"/>
            <a:ext cx="8232780" cy="795866"/>
          </a:xfrm>
        </p:spPr>
        <p:txBody>
          <a:bodyPr lIns="0" rIns="0">
            <a:normAutofit/>
          </a:bodyPr>
          <a:lstStyle>
            <a:lvl1pPr algn="l">
              <a:defRPr sz="2000"/>
            </a:lvl1pPr>
          </a:lstStyle>
          <a:p>
            <a:r>
              <a:rPr lang="en-US"/>
              <a:t>Main slide title</a:t>
            </a:r>
          </a:p>
        </p:txBody>
      </p:sp>
    </p:spTree>
    <p:extLst>
      <p:ext uri="{BB962C8B-B14F-4D97-AF65-F5344CB8AC3E}">
        <p14:creationId xmlns:p14="http://schemas.microsoft.com/office/powerpoint/2010/main" val="372740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Client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3314700" y="647700"/>
            <a:ext cx="2502928" cy="1238250"/>
          </a:xfrm>
        </p:spPr>
        <p:txBody>
          <a:bodyPr anchor="ctr"/>
          <a:lstStyle>
            <a:lvl1pPr marL="0" indent="0" algn="ctr">
              <a:buNone/>
              <a:defRPr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Delete me and place client logo here…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5943600"/>
            <a:ext cx="9144000" cy="9228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454025" y="3690221"/>
            <a:ext cx="8235950" cy="376764"/>
          </a:xfrm>
        </p:spPr>
        <p:txBody>
          <a:bodyPr tIns="91440" bIns="91440" anchor="b" anchorCtr="0">
            <a:normAutofit/>
          </a:bodyPr>
          <a:lstStyle>
            <a:lvl1pPr marL="0" indent="0" algn="ctr">
              <a:buNone/>
              <a:defRPr sz="2000" baseline="0">
                <a:solidFill>
                  <a:srgbClr val="B5D084"/>
                </a:solidFill>
                <a:latin typeface="Century Gothic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454025" y="2524935"/>
            <a:ext cx="8235950" cy="1159934"/>
          </a:xfrm>
        </p:spPr>
        <p:txBody>
          <a:bodyPr tIns="91440" bIns="91440" anchor="b" anchorCtr="0"/>
          <a:lstStyle>
            <a:lvl1pPr marL="0" indent="0" algn="ctr">
              <a:buNone/>
              <a:defRPr sz="2800" baseline="0">
                <a:solidFill>
                  <a:schemeClr val="accent1"/>
                </a:solidFill>
                <a:latin typeface="Century Gothic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/>
              <a:t>Title of Presentation</a:t>
            </a:r>
          </a:p>
        </p:txBody>
      </p:sp>
      <p:grpSp>
        <p:nvGrpSpPr>
          <p:cNvPr id="10" name="Group 9"/>
          <p:cNvGrpSpPr/>
          <p:nvPr userDrawn="1"/>
        </p:nvGrpSpPr>
        <p:grpSpPr>
          <a:xfrm>
            <a:off x="458358" y="6214249"/>
            <a:ext cx="1268161" cy="393252"/>
            <a:chOff x="1942575" y="653507"/>
            <a:chExt cx="5283200" cy="1638300"/>
          </a:xfrm>
          <a:solidFill>
            <a:schemeClr val="bg1"/>
          </a:solidFill>
        </p:grpSpPr>
        <p:sp>
          <p:nvSpPr>
            <p:cNvPr id="11" name="Freeform 10"/>
            <p:cNvSpPr>
              <a:spLocks noEditPoints="1"/>
            </p:cNvSpPr>
            <p:nvPr userDrawn="1"/>
          </p:nvSpPr>
          <p:spPr bwMode="auto">
            <a:xfrm>
              <a:off x="1942575" y="653507"/>
              <a:ext cx="5283200" cy="1016000"/>
            </a:xfrm>
            <a:custGeom>
              <a:avLst/>
              <a:gdLst>
                <a:gd name="T0" fmla="*/ 376 w 3328"/>
                <a:gd name="T1" fmla="*/ 402 h 640"/>
                <a:gd name="T2" fmla="*/ 390 w 3328"/>
                <a:gd name="T3" fmla="*/ 128 h 640"/>
                <a:gd name="T4" fmla="*/ 0 w 3328"/>
                <a:gd name="T5" fmla="*/ 0 h 640"/>
                <a:gd name="T6" fmla="*/ 268 w 3328"/>
                <a:gd name="T7" fmla="*/ 112 h 640"/>
                <a:gd name="T8" fmla="*/ 312 w 3328"/>
                <a:gd name="T9" fmla="*/ 290 h 640"/>
                <a:gd name="T10" fmla="*/ 202 w 3328"/>
                <a:gd name="T11" fmla="*/ 428 h 640"/>
                <a:gd name="T12" fmla="*/ 787 w 3328"/>
                <a:gd name="T13" fmla="*/ 170 h 640"/>
                <a:gd name="T14" fmla="*/ 587 w 3328"/>
                <a:gd name="T15" fmla="*/ 132 h 640"/>
                <a:gd name="T16" fmla="*/ 557 w 3328"/>
                <a:gd name="T17" fmla="*/ 242 h 640"/>
                <a:gd name="T18" fmla="*/ 693 w 3328"/>
                <a:gd name="T19" fmla="*/ 192 h 640"/>
                <a:gd name="T20" fmla="*/ 603 w 3328"/>
                <a:gd name="T21" fmla="*/ 278 h 640"/>
                <a:gd name="T22" fmla="*/ 473 w 3328"/>
                <a:gd name="T23" fmla="*/ 398 h 640"/>
                <a:gd name="T24" fmla="*/ 597 w 3328"/>
                <a:gd name="T25" fmla="*/ 514 h 640"/>
                <a:gd name="T26" fmla="*/ 723 w 3328"/>
                <a:gd name="T27" fmla="*/ 430 h 640"/>
                <a:gd name="T28" fmla="*/ 721 w 3328"/>
                <a:gd name="T29" fmla="*/ 372 h 640"/>
                <a:gd name="T30" fmla="*/ 577 w 3328"/>
                <a:gd name="T31" fmla="*/ 436 h 640"/>
                <a:gd name="T32" fmla="*/ 591 w 3328"/>
                <a:gd name="T33" fmla="*/ 340 h 640"/>
                <a:gd name="T34" fmla="*/ 1125 w 3328"/>
                <a:gd name="T35" fmla="*/ 312 h 640"/>
                <a:gd name="T36" fmla="*/ 1053 w 3328"/>
                <a:gd name="T37" fmla="*/ 440 h 640"/>
                <a:gd name="T38" fmla="*/ 903 w 3328"/>
                <a:gd name="T39" fmla="*/ 132 h 640"/>
                <a:gd name="T40" fmla="*/ 1013 w 3328"/>
                <a:gd name="T41" fmla="*/ 514 h 640"/>
                <a:gd name="T42" fmla="*/ 1209 w 3328"/>
                <a:gd name="T43" fmla="*/ 132 h 640"/>
                <a:gd name="T44" fmla="*/ 1492 w 3328"/>
                <a:gd name="T45" fmla="*/ 126 h 640"/>
                <a:gd name="T46" fmla="*/ 1310 w 3328"/>
                <a:gd name="T47" fmla="*/ 202 h 640"/>
                <a:gd name="T48" fmla="*/ 1356 w 3328"/>
                <a:gd name="T49" fmla="*/ 324 h 640"/>
                <a:gd name="T50" fmla="*/ 1304 w 3328"/>
                <a:gd name="T51" fmla="*/ 432 h 640"/>
                <a:gd name="T52" fmla="*/ 1276 w 3328"/>
                <a:gd name="T53" fmla="*/ 540 h 640"/>
                <a:gd name="T54" fmla="*/ 1416 w 3328"/>
                <a:gd name="T55" fmla="*/ 640 h 640"/>
                <a:gd name="T56" fmla="*/ 1632 w 3328"/>
                <a:gd name="T57" fmla="*/ 580 h 640"/>
                <a:gd name="T58" fmla="*/ 1580 w 3328"/>
                <a:gd name="T59" fmla="*/ 422 h 640"/>
                <a:gd name="T60" fmla="*/ 1368 w 3328"/>
                <a:gd name="T61" fmla="*/ 378 h 640"/>
                <a:gd name="T62" fmla="*/ 1526 w 3328"/>
                <a:gd name="T63" fmla="*/ 344 h 640"/>
                <a:gd name="T64" fmla="*/ 1616 w 3328"/>
                <a:gd name="T65" fmla="*/ 236 h 640"/>
                <a:gd name="T66" fmla="*/ 1598 w 3328"/>
                <a:gd name="T67" fmla="*/ 128 h 640"/>
                <a:gd name="T68" fmla="*/ 1500 w 3328"/>
                <a:gd name="T69" fmla="*/ 292 h 640"/>
                <a:gd name="T70" fmla="*/ 1392 w 3328"/>
                <a:gd name="T71" fmla="*/ 240 h 640"/>
                <a:gd name="T72" fmla="*/ 1490 w 3328"/>
                <a:gd name="T73" fmla="*/ 182 h 640"/>
                <a:gd name="T74" fmla="*/ 1518 w 3328"/>
                <a:gd name="T75" fmla="*/ 496 h 640"/>
                <a:gd name="T76" fmla="*/ 1558 w 3328"/>
                <a:gd name="T77" fmla="*/ 562 h 640"/>
                <a:gd name="T78" fmla="*/ 1358 w 3328"/>
                <a:gd name="T79" fmla="*/ 546 h 640"/>
                <a:gd name="T80" fmla="*/ 2018 w 3328"/>
                <a:gd name="T81" fmla="*/ 250 h 640"/>
                <a:gd name="T82" fmla="*/ 1942 w 3328"/>
                <a:gd name="T83" fmla="*/ 122 h 640"/>
                <a:gd name="T84" fmla="*/ 1792 w 3328"/>
                <a:gd name="T85" fmla="*/ 0 h 640"/>
                <a:gd name="T86" fmla="*/ 1858 w 3328"/>
                <a:gd name="T87" fmla="*/ 192 h 640"/>
                <a:gd name="T88" fmla="*/ 2018 w 3328"/>
                <a:gd name="T89" fmla="*/ 506 h 640"/>
                <a:gd name="T90" fmla="*/ 2185 w 3328"/>
                <a:gd name="T91" fmla="*/ 330 h 640"/>
                <a:gd name="T92" fmla="*/ 2397 w 3328"/>
                <a:gd name="T93" fmla="*/ 176 h 640"/>
                <a:gd name="T94" fmla="*/ 2217 w 3328"/>
                <a:gd name="T95" fmla="*/ 132 h 640"/>
                <a:gd name="T96" fmla="*/ 2097 w 3328"/>
                <a:gd name="T97" fmla="*/ 300 h 640"/>
                <a:gd name="T98" fmla="*/ 2169 w 3328"/>
                <a:gd name="T99" fmla="*/ 484 h 640"/>
                <a:gd name="T100" fmla="*/ 2393 w 3328"/>
                <a:gd name="T101" fmla="*/ 468 h 640"/>
                <a:gd name="T102" fmla="*/ 2289 w 3328"/>
                <a:gd name="T103" fmla="*/ 446 h 640"/>
                <a:gd name="T104" fmla="*/ 2271 w 3328"/>
                <a:gd name="T105" fmla="*/ 184 h 640"/>
                <a:gd name="T106" fmla="*/ 2603 w 3328"/>
                <a:gd name="T107" fmla="*/ 332 h 640"/>
                <a:gd name="T108" fmla="*/ 2699 w 3328"/>
                <a:gd name="T109" fmla="*/ 120 h 640"/>
                <a:gd name="T110" fmla="*/ 2607 w 3328"/>
                <a:gd name="T111" fmla="*/ 192 h 640"/>
                <a:gd name="T112" fmla="*/ 2893 w 3328"/>
                <a:gd name="T113" fmla="*/ 428 h 640"/>
                <a:gd name="T114" fmla="*/ 2751 w 3328"/>
                <a:gd name="T115" fmla="*/ 132 h 640"/>
                <a:gd name="T116" fmla="*/ 2831 w 3328"/>
                <a:gd name="T117" fmla="*/ 492 h 640"/>
                <a:gd name="T118" fmla="*/ 3260 w 3328"/>
                <a:gd name="T119" fmla="*/ 132 h 640"/>
                <a:gd name="T120" fmla="*/ 3110 w 3328"/>
                <a:gd name="T121" fmla="*/ 562 h 640"/>
                <a:gd name="T122" fmla="*/ 3130 w 3328"/>
                <a:gd name="T123" fmla="*/ 63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8" h="640">
                  <a:moveTo>
                    <a:pt x="166" y="506"/>
                  </a:moveTo>
                  <a:lnTo>
                    <a:pt x="166" y="506"/>
                  </a:lnTo>
                  <a:lnTo>
                    <a:pt x="194" y="506"/>
                  </a:lnTo>
                  <a:lnTo>
                    <a:pt x="220" y="502"/>
                  </a:lnTo>
                  <a:lnTo>
                    <a:pt x="246" y="496"/>
                  </a:lnTo>
                  <a:lnTo>
                    <a:pt x="270" y="488"/>
                  </a:lnTo>
                  <a:lnTo>
                    <a:pt x="292" y="478"/>
                  </a:lnTo>
                  <a:lnTo>
                    <a:pt x="312" y="468"/>
                  </a:lnTo>
                  <a:lnTo>
                    <a:pt x="330" y="454"/>
                  </a:lnTo>
                  <a:lnTo>
                    <a:pt x="348" y="438"/>
                  </a:lnTo>
                  <a:lnTo>
                    <a:pt x="364" y="420"/>
                  </a:lnTo>
                  <a:lnTo>
                    <a:pt x="376" y="402"/>
                  </a:lnTo>
                  <a:lnTo>
                    <a:pt x="388" y="380"/>
                  </a:lnTo>
                  <a:lnTo>
                    <a:pt x="398" y="358"/>
                  </a:lnTo>
                  <a:lnTo>
                    <a:pt x="406" y="334"/>
                  </a:lnTo>
                  <a:lnTo>
                    <a:pt x="410" y="308"/>
                  </a:lnTo>
                  <a:lnTo>
                    <a:pt x="414" y="280"/>
                  </a:lnTo>
                  <a:lnTo>
                    <a:pt x="417" y="252"/>
                  </a:lnTo>
                  <a:lnTo>
                    <a:pt x="417" y="252"/>
                  </a:lnTo>
                  <a:lnTo>
                    <a:pt x="414" y="226"/>
                  </a:lnTo>
                  <a:lnTo>
                    <a:pt x="410" y="198"/>
                  </a:lnTo>
                  <a:lnTo>
                    <a:pt x="406" y="174"/>
                  </a:lnTo>
                  <a:lnTo>
                    <a:pt x="398" y="150"/>
                  </a:lnTo>
                  <a:lnTo>
                    <a:pt x="390" y="128"/>
                  </a:lnTo>
                  <a:lnTo>
                    <a:pt x="378" y="108"/>
                  </a:lnTo>
                  <a:lnTo>
                    <a:pt x="366" y="88"/>
                  </a:lnTo>
                  <a:lnTo>
                    <a:pt x="352" y="70"/>
                  </a:lnTo>
                  <a:lnTo>
                    <a:pt x="336" y="54"/>
                  </a:lnTo>
                  <a:lnTo>
                    <a:pt x="318" y="40"/>
                  </a:lnTo>
                  <a:lnTo>
                    <a:pt x="300" y="28"/>
                  </a:lnTo>
                  <a:lnTo>
                    <a:pt x="278" y="18"/>
                  </a:lnTo>
                  <a:lnTo>
                    <a:pt x="258" y="10"/>
                  </a:lnTo>
                  <a:lnTo>
                    <a:pt x="236" y="6"/>
                  </a:lnTo>
                  <a:lnTo>
                    <a:pt x="212" y="2"/>
                  </a:lnTo>
                  <a:lnTo>
                    <a:pt x="186" y="0"/>
                  </a:lnTo>
                  <a:lnTo>
                    <a:pt x="0" y="0"/>
                  </a:lnTo>
                  <a:lnTo>
                    <a:pt x="0" y="506"/>
                  </a:lnTo>
                  <a:lnTo>
                    <a:pt x="166" y="506"/>
                  </a:lnTo>
                  <a:close/>
                  <a:moveTo>
                    <a:pt x="94" y="72"/>
                  </a:moveTo>
                  <a:lnTo>
                    <a:pt x="180" y="72"/>
                  </a:lnTo>
                  <a:lnTo>
                    <a:pt x="180" y="72"/>
                  </a:lnTo>
                  <a:lnTo>
                    <a:pt x="196" y="74"/>
                  </a:lnTo>
                  <a:lnTo>
                    <a:pt x="210" y="76"/>
                  </a:lnTo>
                  <a:lnTo>
                    <a:pt x="222" y="80"/>
                  </a:lnTo>
                  <a:lnTo>
                    <a:pt x="236" y="86"/>
                  </a:lnTo>
                  <a:lnTo>
                    <a:pt x="246" y="92"/>
                  </a:lnTo>
                  <a:lnTo>
                    <a:pt x="258" y="102"/>
                  </a:lnTo>
                  <a:lnTo>
                    <a:pt x="268" y="112"/>
                  </a:lnTo>
                  <a:lnTo>
                    <a:pt x="278" y="122"/>
                  </a:lnTo>
                  <a:lnTo>
                    <a:pt x="286" y="134"/>
                  </a:lnTo>
                  <a:lnTo>
                    <a:pt x="294" y="148"/>
                  </a:lnTo>
                  <a:lnTo>
                    <a:pt x="300" y="162"/>
                  </a:lnTo>
                  <a:lnTo>
                    <a:pt x="306" y="178"/>
                  </a:lnTo>
                  <a:lnTo>
                    <a:pt x="310" y="196"/>
                  </a:lnTo>
                  <a:lnTo>
                    <a:pt x="312" y="214"/>
                  </a:lnTo>
                  <a:lnTo>
                    <a:pt x="314" y="232"/>
                  </a:lnTo>
                  <a:lnTo>
                    <a:pt x="316" y="250"/>
                  </a:lnTo>
                  <a:lnTo>
                    <a:pt x="316" y="250"/>
                  </a:lnTo>
                  <a:lnTo>
                    <a:pt x="314" y="270"/>
                  </a:lnTo>
                  <a:lnTo>
                    <a:pt x="312" y="290"/>
                  </a:lnTo>
                  <a:lnTo>
                    <a:pt x="310" y="308"/>
                  </a:lnTo>
                  <a:lnTo>
                    <a:pt x="304" y="326"/>
                  </a:lnTo>
                  <a:lnTo>
                    <a:pt x="300" y="342"/>
                  </a:lnTo>
                  <a:lnTo>
                    <a:pt x="292" y="356"/>
                  </a:lnTo>
                  <a:lnTo>
                    <a:pt x="284" y="370"/>
                  </a:lnTo>
                  <a:lnTo>
                    <a:pt x="276" y="382"/>
                  </a:lnTo>
                  <a:lnTo>
                    <a:pt x="266" y="394"/>
                  </a:lnTo>
                  <a:lnTo>
                    <a:pt x="254" y="404"/>
                  </a:lnTo>
                  <a:lnTo>
                    <a:pt x="242" y="412"/>
                  </a:lnTo>
                  <a:lnTo>
                    <a:pt x="230" y="420"/>
                  </a:lnTo>
                  <a:lnTo>
                    <a:pt x="216" y="424"/>
                  </a:lnTo>
                  <a:lnTo>
                    <a:pt x="202" y="428"/>
                  </a:lnTo>
                  <a:lnTo>
                    <a:pt x="186" y="432"/>
                  </a:lnTo>
                  <a:lnTo>
                    <a:pt x="170" y="432"/>
                  </a:lnTo>
                  <a:lnTo>
                    <a:pt x="94" y="432"/>
                  </a:lnTo>
                  <a:lnTo>
                    <a:pt x="94" y="72"/>
                  </a:lnTo>
                  <a:close/>
                  <a:moveTo>
                    <a:pt x="807" y="430"/>
                  </a:moveTo>
                  <a:lnTo>
                    <a:pt x="807" y="262"/>
                  </a:lnTo>
                  <a:lnTo>
                    <a:pt x="807" y="262"/>
                  </a:lnTo>
                  <a:lnTo>
                    <a:pt x="805" y="220"/>
                  </a:lnTo>
                  <a:lnTo>
                    <a:pt x="803" y="204"/>
                  </a:lnTo>
                  <a:lnTo>
                    <a:pt x="799" y="192"/>
                  </a:lnTo>
                  <a:lnTo>
                    <a:pt x="793" y="180"/>
                  </a:lnTo>
                  <a:lnTo>
                    <a:pt x="787" y="170"/>
                  </a:lnTo>
                  <a:lnTo>
                    <a:pt x="779" y="160"/>
                  </a:lnTo>
                  <a:lnTo>
                    <a:pt x="767" y="152"/>
                  </a:lnTo>
                  <a:lnTo>
                    <a:pt x="767" y="152"/>
                  </a:lnTo>
                  <a:lnTo>
                    <a:pt x="757" y="144"/>
                  </a:lnTo>
                  <a:lnTo>
                    <a:pt x="747" y="140"/>
                  </a:lnTo>
                  <a:lnTo>
                    <a:pt x="735" y="134"/>
                  </a:lnTo>
                  <a:lnTo>
                    <a:pt x="723" y="132"/>
                  </a:lnTo>
                  <a:lnTo>
                    <a:pt x="693" y="126"/>
                  </a:lnTo>
                  <a:lnTo>
                    <a:pt x="655" y="124"/>
                  </a:lnTo>
                  <a:lnTo>
                    <a:pt x="655" y="124"/>
                  </a:lnTo>
                  <a:lnTo>
                    <a:pt x="619" y="126"/>
                  </a:lnTo>
                  <a:lnTo>
                    <a:pt x="587" y="132"/>
                  </a:lnTo>
                  <a:lnTo>
                    <a:pt x="573" y="136"/>
                  </a:lnTo>
                  <a:lnTo>
                    <a:pt x="559" y="140"/>
                  </a:lnTo>
                  <a:lnTo>
                    <a:pt x="535" y="154"/>
                  </a:lnTo>
                  <a:lnTo>
                    <a:pt x="535" y="154"/>
                  </a:lnTo>
                  <a:lnTo>
                    <a:pt x="515" y="170"/>
                  </a:lnTo>
                  <a:lnTo>
                    <a:pt x="507" y="178"/>
                  </a:lnTo>
                  <a:lnTo>
                    <a:pt x="501" y="186"/>
                  </a:lnTo>
                  <a:lnTo>
                    <a:pt x="495" y="196"/>
                  </a:lnTo>
                  <a:lnTo>
                    <a:pt x="491" y="206"/>
                  </a:lnTo>
                  <a:lnTo>
                    <a:pt x="485" y="232"/>
                  </a:lnTo>
                  <a:lnTo>
                    <a:pt x="557" y="242"/>
                  </a:lnTo>
                  <a:lnTo>
                    <a:pt x="557" y="242"/>
                  </a:lnTo>
                  <a:lnTo>
                    <a:pt x="561" y="228"/>
                  </a:lnTo>
                  <a:lnTo>
                    <a:pt x="567" y="216"/>
                  </a:lnTo>
                  <a:lnTo>
                    <a:pt x="575" y="206"/>
                  </a:lnTo>
                  <a:lnTo>
                    <a:pt x="585" y="198"/>
                  </a:lnTo>
                  <a:lnTo>
                    <a:pt x="597" y="192"/>
                  </a:lnTo>
                  <a:lnTo>
                    <a:pt x="611" y="188"/>
                  </a:lnTo>
                  <a:lnTo>
                    <a:pt x="627" y="184"/>
                  </a:lnTo>
                  <a:lnTo>
                    <a:pt x="645" y="184"/>
                  </a:lnTo>
                  <a:lnTo>
                    <a:pt x="645" y="184"/>
                  </a:lnTo>
                  <a:lnTo>
                    <a:pt x="663" y="184"/>
                  </a:lnTo>
                  <a:lnTo>
                    <a:pt x="679" y="188"/>
                  </a:lnTo>
                  <a:lnTo>
                    <a:pt x="693" y="192"/>
                  </a:lnTo>
                  <a:lnTo>
                    <a:pt x="703" y="198"/>
                  </a:lnTo>
                  <a:lnTo>
                    <a:pt x="713" y="206"/>
                  </a:lnTo>
                  <a:lnTo>
                    <a:pt x="719" y="216"/>
                  </a:lnTo>
                  <a:lnTo>
                    <a:pt x="723" y="228"/>
                  </a:lnTo>
                  <a:lnTo>
                    <a:pt x="723" y="242"/>
                  </a:lnTo>
                  <a:lnTo>
                    <a:pt x="723" y="270"/>
                  </a:lnTo>
                  <a:lnTo>
                    <a:pt x="723" y="270"/>
                  </a:lnTo>
                  <a:lnTo>
                    <a:pt x="701" y="270"/>
                  </a:lnTo>
                  <a:lnTo>
                    <a:pt x="701" y="270"/>
                  </a:lnTo>
                  <a:lnTo>
                    <a:pt x="649" y="272"/>
                  </a:lnTo>
                  <a:lnTo>
                    <a:pt x="625" y="274"/>
                  </a:lnTo>
                  <a:lnTo>
                    <a:pt x="603" y="278"/>
                  </a:lnTo>
                  <a:lnTo>
                    <a:pt x="581" y="282"/>
                  </a:lnTo>
                  <a:lnTo>
                    <a:pt x="563" y="288"/>
                  </a:lnTo>
                  <a:lnTo>
                    <a:pt x="547" y="294"/>
                  </a:lnTo>
                  <a:lnTo>
                    <a:pt x="531" y="302"/>
                  </a:lnTo>
                  <a:lnTo>
                    <a:pt x="517" y="312"/>
                  </a:lnTo>
                  <a:lnTo>
                    <a:pt x="505" y="320"/>
                  </a:lnTo>
                  <a:lnTo>
                    <a:pt x="495" y="332"/>
                  </a:lnTo>
                  <a:lnTo>
                    <a:pt x="487" y="344"/>
                  </a:lnTo>
                  <a:lnTo>
                    <a:pt x="481" y="356"/>
                  </a:lnTo>
                  <a:lnTo>
                    <a:pt x="477" y="368"/>
                  </a:lnTo>
                  <a:lnTo>
                    <a:pt x="473" y="384"/>
                  </a:lnTo>
                  <a:lnTo>
                    <a:pt x="473" y="398"/>
                  </a:lnTo>
                  <a:lnTo>
                    <a:pt x="473" y="398"/>
                  </a:lnTo>
                  <a:lnTo>
                    <a:pt x="473" y="412"/>
                  </a:lnTo>
                  <a:lnTo>
                    <a:pt x="475" y="424"/>
                  </a:lnTo>
                  <a:lnTo>
                    <a:pt x="479" y="434"/>
                  </a:lnTo>
                  <a:lnTo>
                    <a:pt x="481" y="446"/>
                  </a:lnTo>
                  <a:lnTo>
                    <a:pt x="487" y="456"/>
                  </a:lnTo>
                  <a:lnTo>
                    <a:pt x="493" y="466"/>
                  </a:lnTo>
                  <a:lnTo>
                    <a:pt x="507" y="482"/>
                  </a:lnTo>
                  <a:lnTo>
                    <a:pt x="525" y="496"/>
                  </a:lnTo>
                  <a:lnTo>
                    <a:pt x="547" y="506"/>
                  </a:lnTo>
                  <a:lnTo>
                    <a:pt x="571" y="512"/>
                  </a:lnTo>
                  <a:lnTo>
                    <a:pt x="597" y="514"/>
                  </a:lnTo>
                  <a:lnTo>
                    <a:pt x="597" y="514"/>
                  </a:lnTo>
                  <a:lnTo>
                    <a:pt x="623" y="512"/>
                  </a:lnTo>
                  <a:lnTo>
                    <a:pt x="647" y="506"/>
                  </a:lnTo>
                  <a:lnTo>
                    <a:pt x="669" y="496"/>
                  </a:lnTo>
                  <a:lnTo>
                    <a:pt x="679" y="490"/>
                  </a:lnTo>
                  <a:lnTo>
                    <a:pt x="687" y="484"/>
                  </a:lnTo>
                  <a:lnTo>
                    <a:pt x="687" y="484"/>
                  </a:lnTo>
                  <a:lnTo>
                    <a:pt x="699" y="474"/>
                  </a:lnTo>
                  <a:lnTo>
                    <a:pt x="707" y="462"/>
                  </a:lnTo>
                  <a:lnTo>
                    <a:pt x="715" y="450"/>
                  </a:lnTo>
                  <a:lnTo>
                    <a:pt x="723" y="430"/>
                  </a:lnTo>
                  <a:lnTo>
                    <a:pt x="723" y="430"/>
                  </a:lnTo>
                  <a:lnTo>
                    <a:pt x="727" y="472"/>
                  </a:lnTo>
                  <a:lnTo>
                    <a:pt x="731" y="488"/>
                  </a:lnTo>
                  <a:lnTo>
                    <a:pt x="737" y="506"/>
                  </a:lnTo>
                  <a:lnTo>
                    <a:pt x="817" y="506"/>
                  </a:lnTo>
                  <a:lnTo>
                    <a:pt x="817" y="506"/>
                  </a:lnTo>
                  <a:lnTo>
                    <a:pt x="809" y="468"/>
                  </a:lnTo>
                  <a:lnTo>
                    <a:pt x="807" y="448"/>
                  </a:lnTo>
                  <a:lnTo>
                    <a:pt x="807" y="430"/>
                  </a:lnTo>
                  <a:lnTo>
                    <a:pt x="807" y="430"/>
                  </a:lnTo>
                  <a:close/>
                  <a:moveTo>
                    <a:pt x="723" y="350"/>
                  </a:moveTo>
                  <a:lnTo>
                    <a:pt x="723" y="350"/>
                  </a:lnTo>
                  <a:lnTo>
                    <a:pt x="721" y="372"/>
                  </a:lnTo>
                  <a:lnTo>
                    <a:pt x="717" y="392"/>
                  </a:lnTo>
                  <a:lnTo>
                    <a:pt x="707" y="408"/>
                  </a:lnTo>
                  <a:lnTo>
                    <a:pt x="697" y="424"/>
                  </a:lnTo>
                  <a:lnTo>
                    <a:pt x="683" y="434"/>
                  </a:lnTo>
                  <a:lnTo>
                    <a:pt x="665" y="444"/>
                  </a:lnTo>
                  <a:lnTo>
                    <a:pt x="647" y="448"/>
                  </a:lnTo>
                  <a:lnTo>
                    <a:pt x="627" y="450"/>
                  </a:lnTo>
                  <a:lnTo>
                    <a:pt x="627" y="450"/>
                  </a:lnTo>
                  <a:lnTo>
                    <a:pt x="611" y="450"/>
                  </a:lnTo>
                  <a:lnTo>
                    <a:pt x="599" y="446"/>
                  </a:lnTo>
                  <a:lnTo>
                    <a:pt x="587" y="442"/>
                  </a:lnTo>
                  <a:lnTo>
                    <a:pt x="577" y="436"/>
                  </a:lnTo>
                  <a:lnTo>
                    <a:pt x="571" y="428"/>
                  </a:lnTo>
                  <a:lnTo>
                    <a:pt x="565" y="418"/>
                  </a:lnTo>
                  <a:lnTo>
                    <a:pt x="561" y="406"/>
                  </a:lnTo>
                  <a:lnTo>
                    <a:pt x="561" y="394"/>
                  </a:lnTo>
                  <a:lnTo>
                    <a:pt x="561" y="394"/>
                  </a:lnTo>
                  <a:lnTo>
                    <a:pt x="561" y="384"/>
                  </a:lnTo>
                  <a:lnTo>
                    <a:pt x="563" y="376"/>
                  </a:lnTo>
                  <a:lnTo>
                    <a:pt x="567" y="368"/>
                  </a:lnTo>
                  <a:lnTo>
                    <a:pt x="571" y="360"/>
                  </a:lnTo>
                  <a:lnTo>
                    <a:pt x="577" y="352"/>
                  </a:lnTo>
                  <a:lnTo>
                    <a:pt x="583" y="346"/>
                  </a:lnTo>
                  <a:lnTo>
                    <a:pt x="591" y="340"/>
                  </a:lnTo>
                  <a:lnTo>
                    <a:pt x="601" y="336"/>
                  </a:lnTo>
                  <a:lnTo>
                    <a:pt x="601" y="336"/>
                  </a:lnTo>
                  <a:lnTo>
                    <a:pt x="625" y="328"/>
                  </a:lnTo>
                  <a:lnTo>
                    <a:pt x="655" y="322"/>
                  </a:lnTo>
                  <a:lnTo>
                    <a:pt x="685" y="318"/>
                  </a:lnTo>
                  <a:lnTo>
                    <a:pt x="719" y="316"/>
                  </a:lnTo>
                  <a:lnTo>
                    <a:pt x="723" y="316"/>
                  </a:lnTo>
                  <a:lnTo>
                    <a:pt x="723" y="350"/>
                  </a:lnTo>
                  <a:close/>
                  <a:moveTo>
                    <a:pt x="1209" y="132"/>
                  </a:moveTo>
                  <a:lnTo>
                    <a:pt x="1125" y="132"/>
                  </a:lnTo>
                  <a:lnTo>
                    <a:pt x="1125" y="312"/>
                  </a:lnTo>
                  <a:lnTo>
                    <a:pt x="1125" y="312"/>
                  </a:lnTo>
                  <a:lnTo>
                    <a:pt x="1125" y="338"/>
                  </a:lnTo>
                  <a:lnTo>
                    <a:pt x="1123" y="358"/>
                  </a:lnTo>
                  <a:lnTo>
                    <a:pt x="1119" y="374"/>
                  </a:lnTo>
                  <a:lnTo>
                    <a:pt x="1115" y="390"/>
                  </a:lnTo>
                  <a:lnTo>
                    <a:pt x="1115" y="390"/>
                  </a:lnTo>
                  <a:lnTo>
                    <a:pt x="1109" y="400"/>
                  </a:lnTo>
                  <a:lnTo>
                    <a:pt x="1101" y="410"/>
                  </a:lnTo>
                  <a:lnTo>
                    <a:pt x="1093" y="420"/>
                  </a:lnTo>
                  <a:lnTo>
                    <a:pt x="1085" y="428"/>
                  </a:lnTo>
                  <a:lnTo>
                    <a:pt x="1075" y="434"/>
                  </a:lnTo>
                  <a:lnTo>
                    <a:pt x="1063" y="438"/>
                  </a:lnTo>
                  <a:lnTo>
                    <a:pt x="1053" y="440"/>
                  </a:lnTo>
                  <a:lnTo>
                    <a:pt x="1041" y="442"/>
                  </a:lnTo>
                  <a:lnTo>
                    <a:pt x="1041" y="442"/>
                  </a:lnTo>
                  <a:lnTo>
                    <a:pt x="1029" y="440"/>
                  </a:lnTo>
                  <a:lnTo>
                    <a:pt x="1019" y="438"/>
                  </a:lnTo>
                  <a:lnTo>
                    <a:pt x="1009" y="432"/>
                  </a:lnTo>
                  <a:lnTo>
                    <a:pt x="1003" y="426"/>
                  </a:lnTo>
                  <a:lnTo>
                    <a:pt x="997" y="416"/>
                  </a:lnTo>
                  <a:lnTo>
                    <a:pt x="993" y="404"/>
                  </a:lnTo>
                  <a:lnTo>
                    <a:pt x="989" y="392"/>
                  </a:lnTo>
                  <a:lnTo>
                    <a:pt x="989" y="376"/>
                  </a:lnTo>
                  <a:lnTo>
                    <a:pt x="989" y="132"/>
                  </a:lnTo>
                  <a:lnTo>
                    <a:pt x="903" y="132"/>
                  </a:lnTo>
                  <a:lnTo>
                    <a:pt x="903" y="394"/>
                  </a:lnTo>
                  <a:lnTo>
                    <a:pt x="903" y="394"/>
                  </a:lnTo>
                  <a:lnTo>
                    <a:pt x="905" y="420"/>
                  </a:lnTo>
                  <a:lnTo>
                    <a:pt x="909" y="444"/>
                  </a:lnTo>
                  <a:lnTo>
                    <a:pt x="919" y="466"/>
                  </a:lnTo>
                  <a:lnTo>
                    <a:pt x="931" y="482"/>
                  </a:lnTo>
                  <a:lnTo>
                    <a:pt x="939" y="490"/>
                  </a:lnTo>
                  <a:lnTo>
                    <a:pt x="947" y="496"/>
                  </a:lnTo>
                  <a:lnTo>
                    <a:pt x="965" y="506"/>
                  </a:lnTo>
                  <a:lnTo>
                    <a:pt x="987" y="512"/>
                  </a:lnTo>
                  <a:lnTo>
                    <a:pt x="1013" y="514"/>
                  </a:lnTo>
                  <a:lnTo>
                    <a:pt x="1013" y="514"/>
                  </a:lnTo>
                  <a:lnTo>
                    <a:pt x="1035" y="512"/>
                  </a:lnTo>
                  <a:lnTo>
                    <a:pt x="1055" y="508"/>
                  </a:lnTo>
                  <a:lnTo>
                    <a:pt x="1075" y="498"/>
                  </a:lnTo>
                  <a:lnTo>
                    <a:pt x="1091" y="486"/>
                  </a:lnTo>
                  <a:lnTo>
                    <a:pt x="1091" y="486"/>
                  </a:lnTo>
                  <a:lnTo>
                    <a:pt x="1105" y="476"/>
                  </a:lnTo>
                  <a:lnTo>
                    <a:pt x="1115" y="462"/>
                  </a:lnTo>
                  <a:lnTo>
                    <a:pt x="1123" y="446"/>
                  </a:lnTo>
                  <a:lnTo>
                    <a:pt x="1131" y="426"/>
                  </a:lnTo>
                  <a:lnTo>
                    <a:pt x="1131" y="506"/>
                  </a:lnTo>
                  <a:lnTo>
                    <a:pt x="1209" y="506"/>
                  </a:lnTo>
                  <a:lnTo>
                    <a:pt x="1209" y="132"/>
                  </a:lnTo>
                  <a:close/>
                  <a:moveTo>
                    <a:pt x="1620" y="62"/>
                  </a:moveTo>
                  <a:lnTo>
                    <a:pt x="1620" y="62"/>
                  </a:lnTo>
                  <a:lnTo>
                    <a:pt x="1604" y="62"/>
                  </a:lnTo>
                  <a:lnTo>
                    <a:pt x="1588" y="66"/>
                  </a:lnTo>
                  <a:lnTo>
                    <a:pt x="1574" y="70"/>
                  </a:lnTo>
                  <a:lnTo>
                    <a:pt x="1562" y="78"/>
                  </a:lnTo>
                  <a:lnTo>
                    <a:pt x="1552" y="88"/>
                  </a:lnTo>
                  <a:lnTo>
                    <a:pt x="1544" y="100"/>
                  </a:lnTo>
                  <a:lnTo>
                    <a:pt x="1536" y="114"/>
                  </a:lnTo>
                  <a:lnTo>
                    <a:pt x="1530" y="132"/>
                  </a:lnTo>
                  <a:lnTo>
                    <a:pt x="1530" y="132"/>
                  </a:lnTo>
                  <a:lnTo>
                    <a:pt x="1492" y="126"/>
                  </a:lnTo>
                  <a:lnTo>
                    <a:pt x="1458" y="124"/>
                  </a:lnTo>
                  <a:lnTo>
                    <a:pt x="1458" y="124"/>
                  </a:lnTo>
                  <a:lnTo>
                    <a:pt x="1424" y="126"/>
                  </a:lnTo>
                  <a:lnTo>
                    <a:pt x="1394" y="132"/>
                  </a:lnTo>
                  <a:lnTo>
                    <a:pt x="1368" y="142"/>
                  </a:lnTo>
                  <a:lnTo>
                    <a:pt x="1356" y="148"/>
                  </a:lnTo>
                  <a:lnTo>
                    <a:pt x="1344" y="156"/>
                  </a:lnTo>
                  <a:lnTo>
                    <a:pt x="1336" y="162"/>
                  </a:lnTo>
                  <a:lnTo>
                    <a:pt x="1328" y="172"/>
                  </a:lnTo>
                  <a:lnTo>
                    <a:pt x="1320" y="180"/>
                  </a:lnTo>
                  <a:lnTo>
                    <a:pt x="1314" y="190"/>
                  </a:lnTo>
                  <a:lnTo>
                    <a:pt x="1310" y="202"/>
                  </a:lnTo>
                  <a:lnTo>
                    <a:pt x="1306" y="212"/>
                  </a:lnTo>
                  <a:lnTo>
                    <a:pt x="1304" y="226"/>
                  </a:lnTo>
                  <a:lnTo>
                    <a:pt x="1304" y="238"/>
                  </a:lnTo>
                  <a:lnTo>
                    <a:pt x="1304" y="238"/>
                  </a:lnTo>
                  <a:lnTo>
                    <a:pt x="1304" y="252"/>
                  </a:lnTo>
                  <a:lnTo>
                    <a:pt x="1306" y="264"/>
                  </a:lnTo>
                  <a:lnTo>
                    <a:pt x="1310" y="274"/>
                  </a:lnTo>
                  <a:lnTo>
                    <a:pt x="1316" y="286"/>
                  </a:lnTo>
                  <a:lnTo>
                    <a:pt x="1322" y="296"/>
                  </a:lnTo>
                  <a:lnTo>
                    <a:pt x="1332" y="304"/>
                  </a:lnTo>
                  <a:lnTo>
                    <a:pt x="1342" y="314"/>
                  </a:lnTo>
                  <a:lnTo>
                    <a:pt x="1356" y="324"/>
                  </a:lnTo>
                  <a:lnTo>
                    <a:pt x="1356" y="324"/>
                  </a:lnTo>
                  <a:lnTo>
                    <a:pt x="1340" y="332"/>
                  </a:lnTo>
                  <a:lnTo>
                    <a:pt x="1328" y="340"/>
                  </a:lnTo>
                  <a:lnTo>
                    <a:pt x="1318" y="348"/>
                  </a:lnTo>
                  <a:lnTo>
                    <a:pt x="1310" y="358"/>
                  </a:lnTo>
                  <a:lnTo>
                    <a:pt x="1304" y="368"/>
                  </a:lnTo>
                  <a:lnTo>
                    <a:pt x="1300" y="378"/>
                  </a:lnTo>
                  <a:lnTo>
                    <a:pt x="1296" y="390"/>
                  </a:lnTo>
                  <a:lnTo>
                    <a:pt x="1296" y="402"/>
                  </a:lnTo>
                  <a:lnTo>
                    <a:pt x="1296" y="402"/>
                  </a:lnTo>
                  <a:lnTo>
                    <a:pt x="1298" y="418"/>
                  </a:lnTo>
                  <a:lnTo>
                    <a:pt x="1304" y="432"/>
                  </a:lnTo>
                  <a:lnTo>
                    <a:pt x="1314" y="448"/>
                  </a:lnTo>
                  <a:lnTo>
                    <a:pt x="1330" y="464"/>
                  </a:lnTo>
                  <a:lnTo>
                    <a:pt x="1330" y="464"/>
                  </a:lnTo>
                  <a:lnTo>
                    <a:pt x="1316" y="472"/>
                  </a:lnTo>
                  <a:lnTo>
                    <a:pt x="1304" y="480"/>
                  </a:lnTo>
                  <a:lnTo>
                    <a:pt x="1296" y="488"/>
                  </a:lnTo>
                  <a:lnTo>
                    <a:pt x="1288" y="496"/>
                  </a:lnTo>
                  <a:lnTo>
                    <a:pt x="1282" y="506"/>
                  </a:lnTo>
                  <a:lnTo>
                    <a:pt x="1278" y="516"/>
                  </a:lnTo>
                  <a:lnTo>
                    <a:pt x="1276" y="526"/>
                  </a:lnTo>
                  <a:lnTo>
                    <a:pt x="1276" y="540"/>
                  </a:lnTo>
                  <a:lnTo>
                    <a:pt x="1276" y="540"/>
                  </a:lnTo>
                  <a:lnTo>
                    <a:pt x="1276" y="552"/>
                  </a:lnTo>
                  <a:lnTo>
                    <a:pt x="1278" y="562"/>
                  </a:lnTo>
                  <a:lnTo>
                    <a:pt x="1282" y="574"/>
                  </a:lnTo>
                  <a:lnTo>
                    <a:pt x="1288" y="584"/>
                  </a:lnTo>
                  <a:lnTo>
                    <a:pt x="1294" y="592"/>
                  </a:lnTo>
                  <a:lnTo>
                    <a:pt x="1302" y="600"/>
                  </a:lnTo>
                  <a:lnTo>
                    <a:pt x="1310" y="608"/>
                  </a:lnTo>
                  <a:lnTo>
                    <a:pt x="1322" y="616"/>
                  </a:lnTo>
                  <a:lnTo>
                    <a:pt x="1334" y="622"/>
                  </a:lnTo>
                  <a:lnTo>
                    <a:pt x="1348" y="626"/>
                  </a:lnTo>
                  <a:lnTo>
                    <a:pt x="1378" y="634"/>
                  </a:lnTo>
                  <a:lnTo>
                    <a:pt x="1416" y="640"/>
                  </a:lnTo>
                  <a:lnTo>
                    <a:pt x="1458" y="640"/>
                  </a:lnTo>
                  <a:lnTo>
                    <a:pt x="1458" y="640"/>
                  </a:lnTo>
                  <a:lnTo>
                    <a:pt x="1500" y="638"/>
                  </a:lnTo>
                  <a:lnTo>
                    <a:pt x="1520" y="636"/>
                  </a:lnTo>
                  <a:lnTo>
                    <a:pt x="1538" y="632"/>
                  </a:lnTo>
                  <a:lnTo>
                    <a:pt x="1556" y="628"/>
                  </a:lnTo>
                  <a:lnTo>
                    <a:pt x="1572" y="622"/>
                  </a:lnTo>
                  <a:lnTo>
                    <a:pt x="1586" y="616"/>
                  </a:lnTo>
                  <a:lnTo>
                    <a:pt x="1600" y="608"/>
                  </a:lnTo>
                  <a:lnTo>
                    <a:pt x="1612" y="600"/>
                  </a:lnTo>
                  <a:lnTo>
                    <a:pt x="1622" y="590"/>
                  </a:lnTo>
                  <a:lnTo>
                    <a:pt x="1632" y="580"/>
                  </a:lnTo>
                  <a:lnTo>
                    <a:pt x="1638" y="570"/>
                  </a:lnTo>
                  <a:lnTo>
                    <a:pt x="1644" y="558"/>
                  </a:lnTo>
                  <a:lnTo>
                    <a:pt x="1650" y="544"/>
                  </a:lnTo>
                  <a:lnTo>
                    <a:pt x="1652" y="532"/>
                  </a:lnTo>
                  <a:lnTo>
                    <a:pt x="1652" y="518"/>
                  </a:lnTo>
                  <a:lnTo>
                    <a:pt x="1652" y="518"/>
                  </a:lnTo>
                  <a:lnTo>
                    <a:pt x="1650" y="496"/>
                  </a:lnTo>
                  <a:lnTo>
                    <a:pt x="1644" y="476"/>
                  </a:lnTo>
                  <a:lnTo>
                    <a:pt x="1634" y="458"/>
                  </a:lnTo>
                  <a:lnTo>
                    <a:pt x="1618" y="444"/>
                  </a:lnTo>
                  <a:lnTo>
                    <a:pt x="1600" y="432"/>
                  </a:lnTo>
                  <a:lnTo>
                    <a:pt x="1580" y="422"/>
                  </a:lnTo>
                  <a:lnTo>
                    <a:pt x="1556" y="418"/>
                  </a:lnTo>
                  <a:lnTo>
                    <a:pt x="1530" y="416"/>
                  </a:lnTo>
                  <a:lnTo>
                    <a:pt x="1418" y="416"/>
                  </a:lnTo>
                  <a:lnTo>
                    <a:pt x="1418" y="416"/>
                  </a:lnTo>
                  <a:lnTo>
                    <a:pt x="1408" y="414"/>
                  </a:lnTo>
                  <a:lnTo>
                    <a:pt x="1398" y="412"/>
                  </a:lnTo>
                  <a:lnTo>
                    <a:pt x="1388" y="410"/>
                  </a:lnTo>
                  <a:lnTo>
                    <a:pt x="1382" y="406"/>
                  </a:lnTo>
                  <a:lnTo>
                    <a:pt x="1376" y="400"/>
                  </a:lnTo>
                  <a:lnTo>
                    <a:pt x="1372" y="394"/>
                  </a:lnTo>
                  <a:lnTo>
                    <a:pt x="1368" y="386"/>
                  </a:lnTo>
                  <a:lnTo>
                    <a:pt x="1368" y="378"/>
                  </a:lnTo>
                  <a:lnTo>
                    <a:pt x="1368" y="378"/>
                  </a:lnTo>
                  <a:lnTo>
                    <a:pt x="1370" y="366"/>
                  </a:lnTo>
                  <a:lnTo>
                    <a:pt x="1374" y="358"/>
                  </a:lnTo>
                  <a:lnTo>
                    <a:pt x="1382" y="350"/>
                  </a:lnTo>
                  <a:lnTo>
                    <a:pt x="1394" y="342"/>
                  </a:lnTo>
                  <a:lnTo>
                    <a:pt x="1394" y="342"/>
                  </a:lnTo>
                  <a:lnTo>
                    <a:pt x="1432" y="350"/>
                  </a:lnTo>
                  <a:lnTo>
                    <a:pt x="1448" y="352"/>
                  </a:lnTo>
                  <a:lnTo>
                    <a:pt x="1464" y="352"/>
                  </a:lnTo>
                  <a:lnTo>
                    <a:pt x="1464" y="352"/>
                  </a:lnTo>
                  <a:lnTo>
                    <a:pt x="1496" y="350"/>
                  </a:lnTo>
                  <a:lnTo>
                    <a:pt x="1526" y="344"/>
                  </a:lnTo>
                  <a:lnTo>
                    <a:pt x="1552" y="334"/>
                  </a:lnTo>
                  <a:lnTo>
                    <a:pt x="1562" y="326"/>
                  </a:lnTo>
                  <a:lnTo>
                    <a:pt x="1574" y="320"/>
                  </a:lnTo>
                  <a:lnTo>
                    <a:pt x="1582" y="312"/>
                  </a:lnTo>
                  <a:lnTo>
                    <a:pt x="1590" y="302"/>
                  </a:lnTo>
                  <a:lnTo>
                    <a:pt x="1598" y="294"/>
                  </a:lnTo>
                  <a:lnTo>
                    <a:pt x="1604" y="284"/>
                  </a:lnTo>
                  <a:lnTo>
                    <a:pt x="1608" y="272"/>
                  </a:lnTo>
                  <a:lnTo>
                    <a:pt x="1612" y="260"/>
                  </a:lnTo>
                  <a:lnTo>
                    <a:pt x="1614" y="248"/>
                  </a:lnTo>
                  <a:lnTo>
                    <a:pt x="1616" y="236"/>
                  </a:lnTo>
                  <a:lnTo>
                    <a:pt x="1616" y="236"/>
                  </a:lnTo>
                  <a:lnTo>
                    <a:pt x="1614" y="226"/>
                  </a:lnTo>
                  <a:lnTo>
                    <a:pt x="1612" y="214"/>
                  </a:lnTo>
                  <a:lnTo>
                    <a:pt x="1610" y="204"/>
                  </a:lnTo>
                  <a:lnTo>
                    <a:pt x="1606" y="194"/>
                  </a:lnTo>
                  <a:lnTo>
                    <a:pt x="1600" y="186"/>
                  </a:lnTo>
                  <a:lnTo>
                    <a:pt x="1592" y="176"/>
                  </a:lnTo>
                  <a:lnTo>
                    <a:pt x="1572" y="156"/>
                  </a:lnTo>
                  <a:lnTo>
                    <a:pt x="1572" y="156"/>
                  </a:lnTo>
                  <a:lnTo>
                    <a:pt x="1582" y="140"/>
                  </a:lnTo>
                  <a:lnTo>
                    <a:pt x="1586" y="136"/>
                  </a:lnTo>
                  <a:lnTo>
                    <a:pt x="1592" y="132"/>
                  </a:lnTo>
                  <a:lnTo>
                    <a:pt x="1598" y="128"/>
                  </a:lnTo>
                  <a:lnTo>
                    <a:pt x="1606" y="126"/>
                  </a:lnTo>
                  <a:lnTo>
                    <a:pt x="1626" y="126"/>
                  </a:lnTo>
                  <a:lnTo>
                    <a:pt x="1652" y="126"/>
                  </a:lnTo>
                  <a:lnTo>
                    <a:pt x="1652" y="62"/>
                  </a:lnTo>
                  <a:lnTo>
                    <a:pt x="1620" y="62"/>
                  </a:lnTo>
                  <a:close/>
                  <a:moveTo>
                    <a:pt x="1528" y="242"/>
                  </a:moveTo>
                  <a:lnTo>
                    <a:pt x="1528" y="242"/>
                  </a:lnTo>
                  <a:lnTo>
                    <a:pt x="1528" y="254"/>
                  </a:lnTo>
                  <a:lnTo>
                    <a:pt x="1524" y="266"/>
                  </a:lnTo>
                  <a:lnTo>
                    <a:pt x="1518" y="276"/>
                  </a:lnTo>
                  <a:lnTo>
                    <a:pt x="1510" y="286"/>
                  </a:lnTo>
                  <a:lnTo>
                    <a:pt x="1500" y="292"/>
                  </a:lnTo>
                  <a:lnTo>
                    <a:pt x="1490" y="298"/>
                  </a:lnTo>
                  <a:lnTo>
                    <a:pt x="1476" y="300"/>
                  </a:lnTo>
                  <a:lnTo>
                    <a:pt x="1460" y="302"/>
                  </a:lnTo>
                  <a:lnTo>
                    <a:pt x="1460" y="302"/>
                  </a:lnTo>
                  <a:lnTo>
                    <a:pt x="1446" y="300"/>
                  </a:lnTo>
                  <a:lnTo>
                    <a:pt x="1432" y="298"/>
                  </a:lnTo>
                  <a:lnTo>
                    <a:pt x="1420" y="292"/>
                  </a:lnTo>
                  <a:lnTo>
                    <a:pt x="1410" y="284"/>
                  </a:lnTo>
                  <a:lnTo>
                    <a:pt x="1402" y="276"/>
                  </a:lnTo>
                  <a:lnTo>
                    <a:pt x="1396" y="266"/>
                  </a:lnTo>
                  <a:lnTo>
                    <a:pt x="1392" y="254"/>
                  </a:lnTo>
                  <a:lnTo>
                    <a:pt x="1392" y="240"/>
                  </a:lnTo>
                  <a:lnTo>
                    <a:pt x="1392" y="240"/>
                  </a:lnTo>
                  <a:lnTo>
                    <a:pt x="1392" y="226"/>
                  </a:lnTo>
                  <a:lnTo>
                    <a:pt x="1396" y="214"/>
                  </a:lnTo>
                  <a:lnTo>
                    <a:pt x="1402" y="204"/>
                  </a:lnTo>
                  <a:lnTo>
                    <a:pt x="1410" y="194"/>
                  </a:lnTo>
                  <a:lnTo>
                    <a:pt x="1420" y="188"/>
                  </a:lnTo>
                  <a:lnTo>
                    <a:pt x="1434" y="182"/>
                  </a:lnTo>
                  <a:lnTo>
                    <a:pt x="1446" y="178"/>
                  </a:lnTo>
                  <a:lnTo>
                    <a:pt x="1462" y="178"/>
                  </a:lnTo>
                  <a:lnTo>
                    <a:pt x="1462" y="178"/>
                  </a:lnTo>
                  <a:lnTo>
                    <a:pt x="1476" y="178"/>
                  </a:lnTo>
                  <a:lnTo>
                    <a:pt x="1490" y="182"/>
                  </a:lnTo>
                  <a:lnTo>
                    <a:pt x="1500" y="186"/>
                  </a:lnTo>
                  <a:lnTo>
                    <a:pt x="1510" y="192"/>
                  </a:lnTo>
                  <a:lnTo>
                    <a:pt x="1518" y="202"/>
                  </a:lnTo>
                  <a:lnTo>
                    <a:pt x="1524" y="212"/>
                  </a:lnTo>
                  <a:lnTo>
                    <a:pt x="1526" y="224"/>
                  </a:lnTo>
                  <a:lnTo>
                    <a:pt x="1528" y="238"/>
                  </a:lnTo>
                  <a:lnTo>
                    <a:pt x="1528" y="238"/>
                  </a:lnTo>
                  <a:lnTo>
                    <a:pt x="1528" y="242"/>
                  </a:lnTo>
                  <a:lnTo>
                    <a:pt x="1528" y="242"/>
                  </a:lnTo>
                  <a:close/>
                  <a:moveTo>
                    <a:pt x="1428" y="496"/>
                  </a:moveTo>
                  <a:lnTo>
                    <a:pt x="1518" y="496"/>
                  </a:lnTo>
                  <a:lnTo>
                    <a:pt x="1518" y="496"/>
                  </a:lnTo>
                  <a:lnTo>
                    <a:pt x="1530" y="496"/>
                  </a:lnTo>
                  <a:lnTo>
                    <a:pt x="1540" y="498"/>
                  </a:lnTo>
                  <a:lnTo>
                    <a:pt x="1550" y="502"/>
                  </a:lnTo>
                  <a:lnTo>
                    <a:pt x="1558" y="506"/>
                  </a:lnTo>
                  <a:lnTo>
                    <a:pt x="1564" y="512"/>
                  </a:lnTo>
                  <a:lnTo>
                    <a:pt x="1568" y="518"/>
                  </a:lnTo>
                  <a:lnTo>
                    <a:pt x="1572" y="524"/>
                  </a:lnTo>
                  <a:lnTo>
                    <a:pt x="1572" y="534"/>
                  </a:lnTo>
                  <a:lnTo>
                    <a:pt x="1572" y="534"/>
                  </a:lnTo>
                  <a:lnTo>
                    <a:pt x="1572" y="544"/>
                  </a:lnTo>
                  <a:lnTo>
                    <a:pt x="1566" y="554"/>
                  </a:lnTo>
                  <a:lnTo>
                    <a:pt x="1558" y="562"/>
                  </a:lnTo>
                  <a:lnTo>
                    <a:pt x="1548" y="570"/>
                  </a:lnTo>
                  <a:lnTo>
                    <a:pt x="1534" y="576"/>
                  </a:lnTo>
                  <a:lnTo>
                    <a:pt x="1518" y="580"/>
                  </a:lnTo>
                  <a:lnTo>
                    <a:pt x="1498" y="582"/>
                  </a:lnTo>
                  <a:lnTo>
                    <a:pt x="1474" y="582"/>
                  </a:lnTo>
                  <a:lnTo>
                    <a:pt x="1474" y="582"/>
                  </a:lnTo>
                  <a:lnTo>
                    <a:pt x="1446" y="582"/>
                  </a:lnTo>
                  <a:lnTo>
                    <a:pt x="1422" y="578"/>
                  </a:lnTo>
                  <a:lnTo>
                    <a:pt x="1402" y="572"/>
                  </a:lnTo>
                  <a:lnTo>
                    <a:pt x="1384" y="566"/>
                  </a:lnTo>
                  <a:lnTo>
                    <a:pt x="1368" y="556"/>
                  </a:lnTo>
                  <a:lnTo>
                    <a:pt x="1358" y="546"/>
                  </a:lnTo>
                  <a:lnTo>
                    <a:pt x="1352" y="532"/>
                  </a:lnTo>
                  <a:lnTo>
                    <a:pt x="1350" y="518"/>
                  </a:lnTo>
                  <a:lnTo>
                    <a:pt x="1350" y="518"/>
                  </a:lnTo>
                  <a:lnTo>
                    <a:pt x="1350" y="510"/>
                  </a:lnTo>
                  <a:lnTo>
                    <a:pt x="1354" y="502"/>
                  </a:lnTo>
                  <a:lnTo>
                    <a:pt x="1358" y="494"/>
                  </a:lnTo>
                  <a:lnTo>
                    <a:pt x="1368" y="486"/>
                  </a:lnTo>
                  <a:lnTo>
                    <a:pt x="1368" y="486"/>
                  </a:lnTo>
                  <a:lnTo>
                    <a:pt x="1400" y="494"/>
                  </a:lnTo>
                  <a:lnTo>
                    <a:pt x="1428" y="496"/>
                  </a:lnTo>
                  <a:lnTo>
                    <a:pt x="1428" y="496"/>
                  </a:lnTo>
                  <a:close/>
                  <a:moveTo>
                    <a:pt x="2018" y="250"/>
                  </a:moveTo>
                  <a:lnTo>
                    <a:pt x="2018" y="250"/>
                  </a:lnTo>
                  <a:lnTo>
                    <a:pt x="2016" y="218"/>
                  </a:lnTo>
                  <a:lnTo>
                    <a:pt x="2010" y="192"/>
                  </a:lnTo>
                  <a:lnTo>
                    <a:pt x="2006" y="180"/>
                  </a:lnTo>
                  <a:lnTo>
                    <a:pt x="2002" y="168"/>
                  </a:lnTo>
                  <a:lnTo>
                    <a:pt x="1996" y="158"/>
                  </a:lnTo>
                  <a:lnTo>
                    <a:pt x="1990" y="150"/>
                  </a:lnTo>
                  <a:lnTo>
                    <a:pt x="1982" y="142"/>
                  </a:lnTo>
                  <a:lnTo>
                    <a:pt x="1974" y="136"/>
                  </a:lnTo>
                  <a:lnTo>
                    <a:pt x="1964" y="130"/>
                  </a:lnTo>
                  <a:lnTo>
                    <a:pt x="1954" y="126"/>
                  </a:lnTo>
                  <a:lnTo>
                    <a:pt x="1942" y="122"/>
                  </a:lnTo>
                  <a:lnTo>
                    <a:pt x="1930" y="120"/>
                  </a:lnTo>
                  <a:lnTo>
                    <a:pt x="1904" y="118"/>
                  </a:lnTo>
                  <a:lnTo>
                    <a:pt x="1904" y="118"/>
                  </a:lnTo>
                  <a:lnTo>
                    <a:pt x="1884" y="118"/>
                  </a:lnTo>
                  <a:lnTo>
                    <a:pt x="1866" y="122"/>
                  </a:lnTo>
                  <a:lnTo>
                    <a:pt x="1850" y="128"/>
                  </a:lnTo>
                  <a:lnTo>
                    <a:pt x="1836" y="136"/>
                  </a:lnTo>
                  <a:lnTo>
                    <a:pt x="1824" y="148"/>
                  </a:lnTo>
                  <a:lnTo>
                    <a:pt x="1812" y="162"/>
                  </a:lnTo>
                  <a:lnTo>
                    <a:pt x="1802" y="178"/>
                  </a:lnTo>
                  <a:lnTo>
                    <a:pt x="1792" y="198"/>
                  </a:lnTo>
                  <a:lnTo>
                    <a:pt x="1792" y="0"/>
                  </a:lnTo>
                  <a:lnTo>
                    <a:pt x="1708" y="0"/>
                  </a:lnTo>
                  <a:lnTo>
                    <a:pt x="1708" y="506"/>
                  </a:lnTo>
                  <a:lnTo>
                    <a:pt x="1792" y="506"/>
                  </a:lnTo>
                  <a:lnTo>
                    <a:pt x="1792" y="312"/>
                  </a:lnTo>
                  <a:lnTo>
                    <a:pt x="1792" y="312"/>
                  </a:lnTo>
                  <a:lnTo>
                    <a:pt x="1794" y="284"/>
                  </a:lnTo>
                  <a:lnTo>
                    <a:pt x="1798" y="260"/>
                  </a:lnTo>
                  <a:lnTo>
                    <a:pt x="1806" y="240"/>
                  </a:lnTo>
                  <a:lnTo>
                    <a:pt x="1814" y="222"/>
                  </a:lnTo>
                  <a:lnTo>
                    <a:pt x="1826" y="208"/>
                  </a:lnTo>
                  <a:lnTo>
                    <a:pt x="1840" y="198"/>
                  </a:lnTo>
                  <a:lnTo>
                    <a:pt x="1858" y="192"/>
                  </a:lnTo>
                  <a:lnTo>
                    <a:pt x="1876" y="190"/>
                  </a:lnTo>
                  <a:lnTo>
                    <a:pt x="1876" y="190"/>
                  </a:lnTo>
                  <a:lnTo>
                    <a:pt x="1890" y="192"/>
                  </a:lnTo>
                  <a:lnTo>
                    <a:pt x="1900" y="194"/>
                  </a:lnTo>
                  <a:lnTo>
                    <a:pt x="1910" y="200"/>
                  </a:lnTo>
                  <a:lnTo>
                    <a:pt x="1918" y="208"/>
                  </a:lnTo>
                  <a:lnTo>
                    <a:pt x="1926" y="218"/>
                  </a:lnTo>
                  <a:lnTo>
                    <a:pt x="1930" y="230"/>
                  </a:lnTo>
                  <a:lnTo>
                    <a:pt x="1932" y="246"/>
                  </a:lnTo>
                  <a:lnTo>
                    <a:pt x="1934" y="262"/>
                  </a:lnTo>
                  <a:lnTo>
                    <a:pt x="1934" y="506"/>
                  </a:lnTo>
                  <a:lnTo>
                    <a:pt x="2018" y="506"/>
                  </a:lnTo>
                  <a:lnTo>
                    <a:pt x="2018" y="250"/>
                  </a:lnTo>
                  <a:close/>
                  <a:moveTo>
                    <a:pt x="2275" y="448"/>
                  </a:moveTo>
                  <a:lnTo>
                    <a:pt x="2275" y="448"/>
                  </a:lnTo>
                  <a:lnTo>
                    <a:pt x="2253" y="446"/>
                  </a:lnTo>
                  <a:lnTo>
                    <a:pt x="2237" y="440"/>
                  </a:lnTo>
                  <a:lnTo>
                    <a:pt x="2221" y="432"/>
                  </a:lnTo>
                  <a:lnTo>
                    <a:pt x="2209" y="418"/>
                  </a:lnTo>
                  <a:lnTo>
                    <a:pt x="2197" y="404"/>
                  </a:lnTo>
                  <a:lnTo>
                    <a:pt x="2191" y="384"/>
                  </a:lnTo>
                  <a:lnTo>
                    <a:pt x="2187" y="364"/>
                  </a:lnTo>
                  <a:lnTo>
                    <a:pt x="2185" y="338"/>
                  </a:lnTo>
                  <a:lnTo>
                    <a:pt x="2185" y="330"/>
                  </a:lnTo>
                  <a:lnTo>
                    <a:pt x="2441" y="330"/>
                  </a:lnTo>
                  <a:lnTo>
                    <a:pt x="2441" y="330"/>
                  </a:lnTo>
                  <a:lnTo>
                    <a:pt x="2441" y="320"/>
                  </a:lnTo>
                  <a:lnTo>
                    <a:pt x="2441" y="320"/>
                  </a:lnTo>
                  <a:lnTo>
                    <a:pt x="2441" y="298"/>
                  </a:lnTo>
                  <a:lnTo>
                    <a:pt x="2439" y="276"/>
                  </a:lnTo>
                  <a:lnTo>
                    <a:pt x="2435" y="256"/>
                  </a:lnTo>
                  <a:lnTo>
                    <a:pt x="2431" y="238"/>
                  </a:lnTo>
                  <a:lnTo>
                    <a:pt x="2423" y="220"/>
                  </a:lnTo>
                  <a:lnTo>
                    <a:pt x="2415" y="204"/>
                  </a:lnTo>
                  <a:lnTo>
                    <a:pt x="2407" y="190"/>
                  </a:lnTo>
                  <a:lnTo>
                    <a:pt x="2397" y="176"/>
                  </a:lnTo>
                  <a:lnTo>
                    <a:pt x="2385" y="166"/>
                  </a:lnTo>
                  <a:lnTo>
                    <a:pt x="2371" y="154"/>
                  </a:lnTo>
                  <a:lnTo>
                    <a:pt x="2357" y="146"/>
                  </a:lnTo>
                  <a:lnTo>
                    <a:pt x="2343" y="138"/>
                  </a:lnTo>
                  <a:lnTo>
                    <a:pt x="2327" y="132"/>
                  </a:lnTo>
                  <a:lnTo>
                    <a:pt x="2309" y="128"/>
                  </a:lnTo>
                  <a:lnTo>
                    <a:pt x="2291" y="126"/>
                  </a:lnTo>
                  <a:lnTo>
                    <a:pt x="2273" y="124"/>
                  </a:lnTo>
                  <a:lnTo>
                    <a:pt x="2273" y="124"/>
                  </a:lnTo>
                  <a:lnTo>
                    <a:pt x="2253" y="126"/>
                  </a:lnTo>
                  <a:lnTo>
                    <a:pt x="2235" y="128"/>
                  </a:lnTo>
                  <a:lnTo>
                    <a:pt x="2217" y="132"/>
                  </a:lnTo>
                  <a:lnTo>
                    <a:pt x="2201" y="138"/>
                  </a:lnTo>
                  <a:lnTo>
                    <a:pt x="2185" y="146"/>
                  </a:lnTo>
                  <a:lnTo>
                    <a:pt x="2171" y="156"/>
                  </a:lnTo>
                  <a:lnTo>
                    <a:pt x="2157" y="166"/>
                  </a:lnTo>
                  <a:lnTo>
                    <a:pt x="2145" y="178"/>
                  </a:lnTo>
                  <a:lnTo>
                    <a:pt x="2135" y="192"/>
                  </a:lnTo>
                  <a:lnTo>
                    <a:pt x="2125" y="208"/>
                  </a:lnTo>
                  <a:lnTo>
                    <a:pt x="2117" y="224"/>
                  </a:lnTo>
                  <a:lnTo>
                    <a:pt x="2109" y="240"/>
                  </a:lnTo>
                  <a:lnTo>
                    <a:pt x="2103" y="260"/>
                  </a:lnTo>
                  <a:lnTo>
                    <a:pt x="2099" y="278"/>
                  </a:lnTo>
                  <a:lnTo>
                    <a:pt x="2097" y="300"/>
                  </a:lnTo>
                  <a:lnTo>
                    <a:pt x="2097" y="320"/>
                  </a:lnTo>
                  <a:lnTo>
                    <a:pt x="2097" y="320"/>
                  </a:lnTo>
                  <a:lnTo>
                    <a:pt x="2097" y="342"/>
                  </a:lnTo>
                  <a:lnTo>
                    <a:pt x="2099" y="362"/>
                  </a:lnTo>
                  <a:lnTo>
                    <a:pt x="2103" y="382"/>
                  </a:lnTo>
                  <a:lnTo>
                    <a:pt x="2109" y="400"/>
                  </a:lnTo>
                  <a:lnTo>
                    <a:pt x="2115" y="418"/>
                  </a:lnTo>
                  <a:lnTo>
                    <a:pt x="2123" y="434"/>
                  </a:lnTo>
                  <a:lnTo>
                    <a:pt x="2133" y="448"/>
                  </a:lnTo>
                  <a:lnTo>
                    <a:pt x="2143" y="462"/>
                  </a:lnTo>
                  <a:lnTo>
                    <a:pt x="2155" y="474"/>
                  </a:lnTo>
                  <a:lnTo>
                    <a:pt x="2169" y="484"/>
                  </a:lnTo>
                  <a:lnTo>
                    <a:pt x="2183" y="494"/>
                  </a:lnTo>
                  <a:lnTo>
                    <a:pt x="2199" y="500"/>
                  </a:lnTo>
                  <a:lnTo>
                    <a:pt x="2215" y="506"/>
                  </a:lnTo>
                  <a:lnTo>
                    <a:pt x="2231" y="510"/>
                  </a:lnTo>
                  <a:lnTo>
                    <a:pt x="2251" y="514"/>
                  </a:lnTo>
                  <a:lnTo>
                    <a:pt x="2269" y="514"/>
                  </a:lnTo>
                  <a:lnTo>
                    <a:pt x="2269" y="514"/>
                  </a:lnTo>
                  <a:lnTo>
                    <a:pt x="2299" y="512"/>
                  </a:lnTo>
                  <a:lnTo>
                    <a:pt x="2327" y="506"/>
                  </a:lnTo>
                  <a:lnTo>
                    <a:pt x="2351" y="498"/>
                  </a:lnTo>
                  <a:lnTo>
                    <a:pt x="2375" y="484"/>
                  </a:lnTo>
                  <a:lnTo>
                    <a:pt x="2393" y="468"/>
                  </a:lnTo>
                  <a:lnTo>
                    <a:pt x="2411" y="448"/>
                  </a:lnTo>
                  <a:lnTo>
                    <a:pt x="2425" y="424"/>
                  </a:lnTo>
                  <a:lnTo>
                    <a:pt x="2435" y="398"/>
                  </a:lnTo>
                  <a:lnTo>
                    <a:pt x="2359" y="386"/>
                  </a:lnTo>
                  <a:lnTo>
                    <a:pt x="2359" y="386"/>
                  </a:lnTo>
                  <a:lnTo>
                    <a:pt x="2353" y="402"/>
                  </a:lnTo>
                  <a:lnTo>
                    <a:pt x="2345" y="414"/>
                  </a:lnTo>
                  <a:lnTo>
                    <a:pt x="2335" y="426"/>
                  </a:lnTo>
                  <a:lnTo>
                    <a:pt x="2327" y="434"/>
                  </a:lnTo>
                  <a:lnTo>
                    <a:pt x="2315" y="440"/>
                  </a:lnTo>
                  <a:lnTo>
                    <a:pt x="2303" y="444"/>
                  </a:lnTo>
                  <a:lnTo>
                    <a:pt x="2289" y="446"/>
                  </a:lnTo>
                  <a:lnTo>
                    <a:pt x="2275" y="448"/>
                  </a:lnTo>
                  <a:lnTo>
                    <a:pt x="2275" y="448"/>
                  </a:lnTo>
                  <a:close/>
                  <a:moveTo>
                    <a:pt x="2185" y="276"/>
                  </a:moveTo>
                  <a:lnTo>
                    <a:pt x="2185" y="276"/>
                  </a:lnTo>
                  <a:lnTo>
                    <a:pt x="2189" y="254"/>
                  </a:lnTo>
                  <a:lnTo>
                    <a:pt x="2195" y="236"/>
                  </a:lnTo>
                  <a:lnTo>
                    <a:pt x="2203" y="220"/>
                  </a:lnTo>
                  <a:lnTo>
                    <a:pt x="2213" y="208"/>
                  </a:lnTo>
                  <a:lnTo>
                    <a:pt x="2223" y="198"/>
                  </a:lnTo>
                  <a:lnTo>
                    <a:pt x="2237" y="190"/>
                  </a:lnTo>
                  <a:lnTo>
                    <a:pt x="2253" y="186"/>
                  </a:lnTo>
                  <a:lnTo>
                    <a:pt x="2271" y="184"/>
                  </a:lnTo>
                  <a:lnTo>
                    <a:pt x="2271" y="184"/>
                  </a:lnTo>
                  <a:lnTo>
                    <a:pt x="2287" y="186"/>
                  </a:lnTo>
                  <a:lnTo>
                    <a:pt x="2303" y="190"/>
                  </a:lnTo>
                  <a:lnTo>
                    <a:pt x="2317" y="198"/>
                  </a:lnTo>
                  <a:lnTo>
                    <a:pt x="2329" y="208"/>
                  </a:lnTo>
                  <a:lnTo>
                    <a:pt x="2339" y="222"/>
                  </a:lnTo>
                  <a:lnTo>
                    <a:pt x="2347" y="238"/>
                  </a:lnTo>
                  <a:lnTo>
                    <a:pt x="2351" y="256"/>
                  </a:lnTo>
                  <a:lnTo>
                    <a:pt x="2353" y="276"/>
                  </a:lnTo>
                  <a:lnTo>
                    <a:pt x="2185" y="276"/>
                  </a:lnTo>
                  <a:close/>
                  <a:moveTo>
                    <a:pt x="2603" y="332"/>
                  </a:moveTo>
                  <a:lnTo>
                    <a:pt x="2603" y="332"/>
                  </a:lnTo>
                  <a:lnTo>
                    <a:pt x="2605" y="306"/>
                  </a:lnTo>
                  <a:lnTo>
                    <a:pt x="2609" y="282"/>
                  </a:lnTo>
                  <a:lnTo>
                    <a:pt x="2619" y="262"/>
                  </a:lnTo>
                  <a:lnTo>
                    <a:pt x="2631" y="244"/>
                  </a:lnTo>
                  <a:lnTo>
                    <a:pt x="2645" y="230"/>
                  </a:lnTo>
                  <a:lnTo>
                    <a:pt x="2663" y="220"/>
                  </a:lnTo>
                  <a:lnTo>
                    <a:pt x="2683" y="214"/>
                  </a:lnTo>
                  <a:lnTo>
                    <a:pt x="2705" y="212"/>
                  </a:lnTo>
                  <a:lnTo>
                    <a:pt x="2709" y="212"/>
                  </a:lnTo>
                  <a:lnTo>
                    <a:pt x="2709" y="122"/>
                  </a:lnTo>
                  <a:lnTo>
                    <a:pt x="2709" y="122"/>
                  </a:lnTo>
                  <a:lnTo>
                    <a:pt x="2699" y="120"/>
                  </a:lnTo>
                  <a:lnTo>
                    <a:pt x="2699" y="120"/>
                  </a:lnTo>
                  <a:lnTo>
                    <a:pt x="2687" y="122"/>
                  </a:lnTo>
                  <a:lnTo>
                    <a:pt x="2677" y="124"/>
                  </a:lnTo>
                  <a:lnTo>
                    <a:pt x="2665" y="128"/>
                  </a:lnTo>
                  <a:lnTo>
                    <a:pt x="2655" y="134"/>
                  </a:lnTo>
                  <a:lnTo>
                    <a:pt x="2655" y="134"/>
                  </a:lnTo>
                  <a:lnTo>
                    <a:pt x="2645" y="142"/>
                  </a:lnTo>
                  <a:lnTo>
                    <a:pt x="2635" y="150"/>
                  </a:lnTo>
                  <a:lnTo>
                    <a:pt x="2627" y="158"/>
                  </a:lnTo>
                  <a:lnTo>
                    <a:pt x="2619" y="168"/>
                  </a:lnTo>
                  <a:lnTo>
                    <a:pt x="2613" y="180"/>
                  </a:lnTo>
                  <a:lnTo>
                    <a:pt x="2607" y="192"/>
                  </a:lnTo>
                  <a:lnTo>
                    <a:pt x="2595" y="222"/>
                  </a:lnTo>
                  <a:lnTo>
                    <a:pt x="2595" y="132"/>
                  </a:lnTo>
                  <a:lnTo>
                    <a:pt x="2519" y="132"/>
                  </a:lnTo>
                  <a:lnTo>
                    <a:pt x="2519" y="506"/>
                  </a:lnTo>
                  <a:lnTo>
                    <a:pt x="2603" y="506"/>
                  </a:lnTo>
                  <a:lnTo>
                    <a:pt x="2603" y="332"/>
                  </a:lnTo>
                  <a:close/>
                  <a:moveTo>
                    <a:pt x="2942" y="442"/>
                  </a:moveTo>
                  <a:lnTo>
                    <a:pt x="2942" y="442"/>
                  </a:lnTo>
                  <a:lnTo>
                    <a:pt x="2926" y="440"/>
                  </a:lnTo>
                  <a:lnTo>
                    <a:pt x="2911" y="438"/>
                  </a:lnTo>
                  <a:lnTo>
                    <a:pt x="2901" y="434"/>
                  </a:lnTo>
                  <a:lnTo>
                    <a:pt x="2893" y="428"/>
                  </a:lnTo>
                  <a:lnTo>
                    <a:pt x="2887" y="420"/>
                  </a:lnTo>
                  <a:lnTo>
                    <a:pt x="2883" y="410"/>
                  </a:lnTo>
                  <a:lnTo>
                    <a:pt x="2881" y="396"/>
                  </a:lnTo>
                  <a:lnTo>
                    <a:pt x="2881" y="380"/>
                  </a:lnTo>
                  <a:lnTo>
                    <a:pt x="2881" y="198"/>
                  </a:lnTo>
                  <a:lnTo>
                    <a:pt x="2956" y="198"/>
                  </a:lnTo>
                  <a:lnTo>
                    <a:pt x="2956" y="132"/>
                  </a:lnTo>
                  <a:lnTo>
                    <a:pt x="2881" y="132"/>
                  </a:lnTo>
                  <a:lnTo>
                    <a:pt x="2881" y="28"/>
                  </a:lnTo>
                  <a:lnTo>
                    <a:pt x="2811" y="36"/>
                  </a:lnTo>
                  <a:lnTo>
                    <a:pt x="2803" y="132"/>
                  </a:lnTo>
                  <a:lnTo>
                    <a:pt x="2751" y="132"/>
                  </a:lnTo>
                  <a:lnTo>
                    <a:pt x="2751" y="198"/>
                  </a:lnTo>
                  <a:lnTo>
                    <a:pt x="2799" y="198"/>
                  </a:lnTo>
                  <a:lnTo>
                    <a:pt x="2799" y="392"/>
                  </a:lnTo>
                  <a:lnTo>
                    <a:pt x="2799" y="392"/>
                  </a:lnTo>
                  <a:lnTo>
                    <a:pt x="2799" y="424"/>
                  </a:lnTo>
                  <a:lnTo>
                    <a:pt x="2803" y="450"/>
                  </a:lnTo>
                  <a:lnTo>
                    <a:pt x="2807" y="460"/>
                  </a:lnTo>
                  <a:lnTo>
                    <a:pt x="2811" y="468"/>
                  </a:lnTo>
                  <a:lnTo>
                    <a:pt x="2817" y="476"/>
                  </a:lnTo>
                  <a:lnTo>
                    <a:pt x="2823" y="484"/>
                  </a:lnTo>
                  <a:lnTo>
                    <a:pt x="2823" y="484"/>
                  </a:lnTo>
                  <a:lnTo>
                    <a:pt x="2831" y="492"/>
                  </a:lnTo>
                  <a:lnTo>
                    <a:pt x="2839" y="496"/>
                  </a:lnTo>
                  <a:lnTo>
                    <a:pt x="2859" y="506"/>
                  </a:lnTo>
                  <a:lnTo>
                    <a:pt x="2881" y="512"/>
                  </a:lnTo>
                  <a:lnTo>
                    <a:pt x="2903" y="514"/>
                  </a:lnTo>
                  <a:lnTo>
                    <a:pt x="2903" y="514"/>
                  </a:lnTo>
                  <a:lnTo>
                    <a:pt x="2930" y="512"/>
                  </a:lnTo>
                  <a:lnTo>
                    <a:pt x="2964" y="506"/>
                  </a:lnTo>
                  <a:lnTo>
                    <a:pt x="2964" y="440"/>
                  </a:lnTo>
                  <a:lnTo>
                    <a:pt x="2964" y="440"/>
                  </a:lnTo>
                  <a:lnTo>
                    <a:pt x="2942" y="442"/>
                  </a:lnTo>
                  <a:lnTo>
                    <a:pt x="2942" y="442"/>
                  </a:lnTo>
                  <a:close/>
                  <a:moveTo>
                    <a:pt x="3260" y="132"/>
                  </a:moveTo>
                  <a:lnTo>
                    <a:pt x="3182" y="378"/>
                  </a:lnTo>
                  <a:lnTo>
                    <a:pt x="3092" y="132"/>
                  </a:lnTo>
                  <a:lnTo>
                    <a:pt x="3004" y="132"/>
                  </a:lnTo>
                  <a:lnTo>
                    <a:pt x="3132" y="484"/>
                  </a:lnTo>
                  <a:lnTo>
                    <a:pt x="3132" y="484"/>
                  </a:lnTo>
                  <a:lnTo>
                    <a:pt x="3138" y="506"/>
                  </a:lnTo>
                  <a:lnTo>
                    <a:pt x="3138" y="506"/>
                  </a:lnTo>
                  <a:lnTo>
                    <a:pt x="3138" y="520"/>
                  </a:lnTo>
                  <a:lnTo>
                    <a:pt x="3134" y="532"/>
                  </a:lnTo>
                  <a:lnTo>
                    <a:pt x="3128" y="544"/>
                  </a:lnTo>
                  <a:lnTo>
                    <a:pt x="3120" y="554"/>
                  </a:lnTo>
                  <a:lnTo>
                    <a:pt x="3110" y="562"/>
                  </a:lnTo>
                  <a:lnTo>
                    <a:pt x="3100" y="568"/>
                  </a:lnTo>
                  <a:lnTo>
                    <a:pt x="3086" y="572"/>
                  </a:lnTo>
                  <a:lnTo>
                    <a:pt x="3072" y="572"/>
                  </a:lnTo>
                  <a:lnTo>
                    <a:pt x="3072" y="572"/>
                  </a:lnTo>
                  <a:lnTo>
                    <a:pt x="3032" y="572"/>
                  </a:lnTo>
                  <a:lnTo>
                    <a:pt x="3032" y="638"/>
                  </a:lnTo>
                  <a:lnTo>
                    <a:pt x="3032" y="638"/>
                  </a:lnTo>
                  <a:lnTo>
                    <a:pt x="3080" y="640"/>
                  </a:lnTo>
                  <a:lnTo>
                    <a:pt x="3080" y="640"/>
                  </a:lnTo>
                  <a:lnTo>
                    <a:pt x="3098" y="640"/>
                  </a:lnTo>
                  <a:lnTo>
                    <a:pt x="3116" y="636"/>
                  </a:lnTo>
                  <a:lnTo>
                    <a:pt x="3130" y="630"/>
                  </a:lnTo>
                  <a:lnTo>
                    <a:pt x="3144" y="622"/>
                  </a:lnTo>
                  <a:lnTo>
                    <a:pt x="3154" y="610"/>
                  </a:lnTo>
                  <a:lnTo>
                    <a:pt x="3166" y="596"/>
                  </a:lnTo>
                  <a:lnTo>
                    <a:pt x="3174" y="578"/>
                  </a:lnTo>
                  <a:lnTo>
                    <a:pt x="3182" y="558"/>
                  </a:lnTo>
                  <a:lnTo>
                    <a:pt x="3328" y="132"/>
                  </a:lnTo>
                  <a:lnTo>
                    <a:pt x="326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12" name="Freeform 11"/>
            <p:cNvSpPr>
              <a:spLocks noEditPoints="1"/>
            </p:cNvSpPr>
            <p:nvPr userDrawn="1"/>
          </p:nvSpPr>
          <p:spPr bwMode="auto">
            <a:xfrm>
              <a:off x="1942575" y="1983832"/>
              <a:ext cx="5137150" cy="307975"/>
            </a:xfrm>
            <a:custGeom>
              <a:avLst/>
              <a:gdLst>
                <a:gd name="T0" fmla="*/ 156 w 3236"/>
                <a:gd name="T1" fmla="*/ 138 h 194"/>
                <a:gd name="T2" fmla="*/ 146 w 3236"/>
                <a:gd name="T3" fmla="*/ 52 h 194"/>
                <a:gd name="T4" fmla="*/ 0 w 3236"/>
                <a:gd name="T5" fmla="*/ 190 h 194"/>
                <a:gd name="T6" fmla="*/ 106 w 3236"/>
                <a:gd name="T7" fmla="*/ 72 h 194"/>
                <a:gd name="T8" fmla="*/ 122 w 3236"/>
                <a:gd name="T9" fmla="*/ 130 h 194"/>
                <a:gd name="T10" fmla="*/ 298 w 3236"/>
                <a:gd name="T11" fmla="*/ 192 h 194"/>
                <a:gd name="T12" fmla="*/ 326 w 3236"/>
                <a:gd name="T13" fmla="*/ 134 h 194"/>
                <a:gd name="T14" fmla="*/ 238 w 3236"/>
                <a:gd name="T15" fmla="*/ 134 h 194"/>
                <a:gd name="T16" fmla="*/ 264 w 3236"/>
                <a:gd name="T17" fmla="*/ 192 h 194"/>
                <a:gd name="T18" fmla="*/ 551 w 3236"/>
                <a:gd name="T19" fmla="*/ 138 h 194"/>
                <a:gd name="T20" fmla="*/ 449 w 3236"/>
                <a:gd name="T21" fmla="*/ 62 h 194"/>
                <a:gd name="T22" fmla="*/ 545 w 3236"/>
                <a:gd name="T23" fmla="*/ 24 h 194"/>
                <a:gd name="T24" fmla="*/ 414 w 3236"/>
                <a:gd name="T25" fmla="*/ 44 h 194"/>
                <a:gd name="T26" fmla="*/ 509 w 3236"/>
                <a:gd name="T27" fmla="*/ 124 h 194"/>
                <a:gd name="T28" fmla="*/ 453 w 3236"/>
                <a:gd name="T29" fmla="*/ 158 h 194"/>
                <a:gd name="T30" fmla="*/ 603 w 3236"/>
                <a:gd name="T31" fmla="*/ 4 h 194"/>
                <a:gd name="T32" fmla="*/ 921 w 3236"/>
                <a:gd name="T33" fmla="*/ 190 h 194"/>
                <a:gd name="T34" fmla="*/ 1177 w 3236"/>
                <a:gd name="T35" fmla="*/ 194 h 194"/>
                <a:gd name="T36" fmla="*/ 1239 w 3236"/>
                <a:gd name="T37" fmla="*/ 116 h 194"/>
                <a:gd name="T38" fmla="*/ 1139 w 3236"/>
                <a:gd name="T39" fmla="*/ 52 h 194"/>
                <a:gd name="T40" fmla="*/ 1207 w 3236"/>
                <a:gd name="T41" fmla="*/ 8 h 194"/>
                <a:gd name="T42" fmla="*/ 1107 w 3236"/>
                <a:gd name="T43" fmla="*/ 56 h 194"/>
                <a:gd name="T44" fmla="*/ 1211 w 3236"/>
                <a:gd name="T45" fmla="*/ 140 h 194"/>
                <a:gd name="T46" fmla="*/ 1099 w 3236"/>
                <a:gd name="T47" fmla="*/ 164 h 194"/>
                <a:gd name="T48" fmla="*/ 1416 w 3236"/>
                <a:gd name="T49" fmla="*/ 170 h 194"/>
                <a:gd name="T50" fmla="*/ 1366 w 3236"/>
                <a:gd name="T51" fmla="*/ 82 h 194"/>
                <a:gd name="T52" fmla="*/ 1364 w 3236"/>
                <a:gd name="T53" fmla="*/ 32 h 194"/>
                <a:gd name="T54" fmla="*/ 1316 w 3236"/>
                <a:gd name="T55" fmla="*/ 10 h 194"/>
                <a:gd name="T56" fmla="*/ 1324 w 3236"/>
                <a:gd name="T57" fmla="*/ 104 h 194"/>
                <a:gd name="T58" fmla="*/ 1374 w 3236"/>
                <a:gd name="T59" fmla="*/ 162 h 194"/>
                <a:gd name="T60" fmla="*/ 1360 w 3236"/>
                <a:gd name="T61" fmla="*/ 194 h 194"/>
                <a:gd name="T62" fmla="*/ 1696 w 3236"/>
                <a:gd name="T63" fmla="*/ 126 h 194"/>
                <a:gd name="T64" fmla="*/ 1594 w 3236"/>
                <a:gd name="T65" fmla="*/ 52 h 194"/>
                <a:gd name="T66" fmla="*/ 1678 w 3236"/>
                <a:gd name="T67" fmla="*/ 14 h 194"/>
                <a:gd name="T68" fmla="*/ 1560 w 3236"/>
                <a:gd name="T69" fmla="*/ 56 h 194"/>
                <a:gd name="T70" fmla="*/ 1664 w 3236"/>
                <a:gd name="T71" fmla="*/ 132 h 194"/>
                <a:gd name="T72" fmla="*/ 1574 w 3236"/>
                <a:gd name="T73" fmla="*/ 140 h 194"/>
                <a:gd name="T74" fmla="*/ 1904 w 3236"/>
                <a:gd name="T75" fmla="*/ 166 h 194"/>
                <a:gd name="T76" fmla="*/ 1856 w 3236"/>
                <a:gd name="T77" fmla="*/ 2 h 194"/>
                <a:gd name="T78" fmla="*/ 1740 w 3236"/>
                <a:gd name="T79" fmla="*/ 118 h 194"/>
                <a:gd name="T80" fmla="*/ 1798 w 3236"/>
                <a:gd name="T81" fmla="*/ 152 h 194"/>
                <a:gd name="T82" fmla="*/ 1808 w 3236"/>
                <a:gd name="T83" fmla="*/ 36 h 194"/>
                <a:gd name="T84" fmla="*/ 1898 w 3236"/>
                <a:gd name="T85" fmla="*/ 98 h 194"/>
                <a:gd name="T86" fmla="*/ 2016 w 3236"/>
                <a:gd name="T87" fmla="*/ 160 h 194"/>
                <a:gd name="T88" fmla="*/ 2313 w 3236"/>
                <a:gd name="T89" fmla="*/ 110 h 194"/>
                <a:gd name="T90" fmla="*/ 2233 w 3236"/>
                <a:gd name="T91" fmla="*/ 164 h 194"/>
                <a:gd name="T92" fmla="*/ 2153 w 3236"/>
                <a:gd name="T93" fmla="*/ 130 h 194"/>
                <a:gd name="T94" fmla="*/ 2505 w 3236"/>
                <a:gd name="T95" fmla="*/ 4 h 194"/>
                <a:gd name="T96" fmla="*/ 2771 w 3236"/>
                <a:gd name="T97" fmla="*/ 186 h 194"/>
                <a:gd name="T98" fmla="*/ 2787 w 3236"/>
                <a:gd name="T99" fmla="*/ 18 h 194"/>
                <a:gd name="T100" fmla="*/ 2635 w 3236"/>
                <a:gd name="T101" fmla="*/ 98 h 194"/>
                <a:gd name="T102" fmla="*/ 2719 w 3236"/>
                <a:gd name="T103" fmla="*/ 162 h 194"/>
                <a:gd name="T104" fmla="*/ 2687 w 3236"/>
                <a:gd name="T105" fmla="*/ 50 h 194"/>
                <a:gd name="T106" fmla="*/ 2795 w 3236"/>
                <a:gd name="T107" fmla="*/ 98 h 194"/>
                <a:gd name="T108" fmla="*/ 2914 w 3236"/>
                <a:gd name="T109" fmla="*/ 190 h 194"/>
                <a:gd name="T110" fmla="*/ 3196 w 3236"/>
                <a:gd name="T111" fmla="*/ 190 h 194"/>
                <a:gd name="T112" fmla="*/ 3212 w 3236"/>
                <a:gd name="T113" fmla="*/ 96 h 194"/>
                <a:gd name="T114" fmla="*/ 3150 w 3236"/>
                <a:gd name="T115" fmla="*/ 32 h 194"/>
                <a:gd name="T116" fmla="*/ 3162 w 3236"/>
                <a:gd name="T117" fmla="*/ 2 h 194"/>
                <a:gd name="T118" fmla="*/ 3108 w 3236"/>
                <a:gd name="T119" fmla="*/ 86 h 194"/>
                <a:gd name="T120" fmla="*/ 3202 w 3236"/>
                <a:gd name="T121" fmla="*/ 146 h 194"/>
                <a:gd name="T122" fmla="*/ 3128 w 3236"/>
                <a:gd name="T123" fmla="*/ 18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36" h="194">
                  <a:moveTo>
                    <a:pt x="0" y="190"/>
                  </a:moveTo>
                  <a:lnTo>
                    <a:pt x="86" y="190"/>
                  </a:lnTo>
                  <a:lnTo>
                    <a:pt x="86" y="190"/>
                  </a:lnTo>
                  <a:lnTo>
                    <a:pt x="102" y="190"/>
                  </a:lnTo>
                  <a:lnTo>
                    <a:pt x="114" y="188"/>
                  </a:lnTo>
                  <a:lnTo>
                    <a:pt x="126" y="184"/>
                  </a:lnTo>
                  <a:lnTo>
                    <a:pt x="136" y="178"/>
                  </a:lnTo>
                  <a:lnTo>
                    <a:pt x="144" y="170"/>
                  </a:lnTo>
                  <a:lnTo>
                    <a:pt x="150" y="162"/>
                  </a:lnTo>
                  <a:lnTo>
                    <a:pt x="154" y="152"/>
                  </a:lnTo>
                  <a:lnTo>
                    <a:pt x="156" y="140"/>
                  </a:lnTo>
                  <a:lnTo>
                    <a:pt x="156" y="138"/>
                  </a:lnTo>
                  <a:lnTo>
                    <a:pt x="156" y="138"/>
                  </a:lnTo>
                  <a:lnTo>
                    <a:pt x="154" y="130"/>
                  </a:lnTo>
                  <a:lnTo>
                    <a:pt x="152" y="122"/>
                  </a:lnTo>
                  <a:lnTo>
                    <a:pt x="150" y="116"/>
                  </a:lnTo>
                  <a:lnTo>
                    <a:pt x="146" y="110"/>
                  </a:lnTo>
                  <a:lnTo>
                    <a:pt x="140" y="104"/>
                  </a:lnTo>
                  <a:lnTo>
                    <a:pt x="134" y="100"/>
                  </a:lnTo>
                  <a:lnTo>
                    <a:pt x="118" y="94"/>
                  </a:lnTo>
                  <a:lnTo>
                    <a:pt x="118" y="94"/>
                  </a:lnTo>
                  <a:lnTo>
                    <a:pt x="128" y="88"/>
                  </a:lnTo>
                  <a:lnTo>
                    <a:pt x="136" y="78"/>
                  </a:lnTo>
                  <a:lnTo>
                    <a:pt x="142" y="66"/>
                  </a:lnTo>
                  <a:lnTo>
                    <a:pt x="144" y="60"/>
                  </a:lnTo>
                  <a:lnTo>
                    <a:pt x="146" y="52"/>
                  </a:lnTo>
                  <a:lnTo>
                    <a:pt x="146" y="52"/>
                  </a:lnTo>
                  <a:lnTo>
                    <a:pt x="146" y="52"/>
                  </a:lnTo>
                  <a:lnTo>
                    <a:pt x="144" y="42"/>
                  </a:lnTo>
                  <a:lnTo>
                    <a:pt x="142" y="34"/>
                  </a:lnTo>
                  <a:lnTo>
                    <a:pt x="138" y="28"/>
                  </a:lnTo>
                  <a:lnTo>
                    <a:pt x="132" y="20"/>
                  </a:lnTo>
                  <a:lnTo>
                    <a:pt x="132" y="20"/>
                  </a:lnTo>
                  <a:lnTo>
                    <a:pt x="124" y="14"/>
                  </a:lnTo>
                  <a:lnTo>
                    <a:pt x="112" y="8"/>
                  </a:lnTo>
                  <a:lnTo>
                    <a:pt x="98" y="6"/>
                  </a:lnTo>
                  <a:lnTo>
                    <a:pt x="84" y="4"/>
                  </a:lnTo>
                  <a:lnTo>
                    <a:pt x="0" y="4"/>
                  </a:lnTo>
                  <a:lnTo>
                    <a:pt x="0" y="190"/>
                  </a:lnTo>
                  <a:close/>
                  <a:moveTo>
                    <a:pt x="32" y="82"/>
                  </a:moveTo>
                  <a:lnTo>
                    <a:pt x="32" y="34"/>
                  </a:lnTo>
                  <a:lnTo>
                    <a:pt x="80" y="34"/>
                  </a:lnTo>
                  <a:lnTo>
                    <a:pt x="80" y="34"/>
                  </a:lnTo>
                  <a:lnTo>
                    <a:pt x="94" y="34"/>
                  </a:lnTo>
                  <a:lnTo>
                    <a:pt x="104" y="40"/>
                  </a:lnTo>
                  <a:lnTo>
                    <a:pt x="110" y="46"/>
                  </a:lnTo>
                  <a:lnTo>
                    <a:pt x="112" y="56"/>
                  </a:lnTo>
                  <a:lnTo>
                    <a:pt x="112" y="58"/>
                  </a:lnTo>
                  <a:lnTo>
                    <a:pt x="112" y="58"/>
                  </a:lnTo>
                  <a:lnTo>
                    <a:pt x="112" y="64"/>
                  </a:lnTo>
                  <a:lnTo>
                    <a:pt x="110" y="68"/>
                  </a:lnTo>
                  <a:lnTo>
                    <a:pt x="106" y="72"/>
                  </a:lnTo>
                  <a:lnTo>
                    <a:pt x="102" y="76"/>
                  </a:lnTo>
                  <a:lnTo>
                    <a:pt x="92" y="82"/>
                  </a:lnTo>
                  <a:lnTo>
                    <a:pt x="78" y="82"/>
                  </a:lnTo>
                  <a:lnTo>
                    <a:pt x="32" y="82"/>
                  </a:lnTo>
                  <a:close/>
                  <a:moveTo>
                    <a:pt x="32" y="162"/>
                  </a:moveTo>
                  <a:lnTo>
                    <a:pt x="32" y="110"/>
                  </a:lnTo>
                  <a:lnTo>
                    <a:pt x="84" y="110"/>
                  </a:lnTo>
                  <a:lnTo>
                    <a:pt x="84" y="110"/>
                  </a:lnTo>
                  <a:lnTo>
                    <a:pt x="102" y="112"/>
                  </a:lnTo>
                  <a:lnTo>
                    <a:pt x="114" y="118"/>
                  </a:lnTo>
                  <a:lnTo>
                    <a:pt x="118" y="120"/>
                  </a:lnTo>
                  <a:lnTo>
                    <a:pt x="120" y="124"/>
                  </a:lnTo>
                  <a:lnTo>
                    <a:pt x="122" y="130"/>
                  </a:lnTo>
                  <a:lnTo>
                    <a:pt x="122" y="136"/>
                  </a:lnTo>
                  <a:lnTo>
                    <a:pt x="122" y="136"/>
                  </a:lnTo>
                  <a:lnTo>
                    <a:pt x="122" y="136"/>
                  </a:lnTo>
                  <a:lnTo>
                    <a:pt x="122" y="142"/>
                  </a:lnTo>
                  <a:lnTo>
                    <a:pt x="120" y="148"/>
                  </a:lnTo>
                  <a:lnTo>
                    <a:pt x="118" y="152"/>
                  </a:lnTo>
                  <a:lnTo>
                    <a:pt x="114" y="156"/>
                  </a:lnTo>
                  <a:lnTo>
                    <a:pt x="102" y="160"/>
                  </a:lnTo>
                  <a:lnTo>
                    <a:pt x="86" y="162"/>
                  </a:lnTo>
                  <a:lnTo>
                    <a:pt x="32" y="162"/>
                  </a:lnTo>
                  <a:close/>
                  <a:moveTo>
                    <a:pt x="282" y="194"/>
                  </a:moveTo>
                  <a:lnTo>
                    <a:pt x="282" y="194"/>
                  </a:lnTo>
                  <a:lnTo>
                    <a:pt x="298" y="192"/>
                  </a:lnTo>
                  <a:lnTo>
                    <a:pt x="314" y="188"/>
                  </a:lnTo>
                  <a:lnTo>
                    <a:pt x="328" y="182"/>
                  </a:lnTo>
                  <a:lnTo>
                    <a:pt x="340" y="172"/>
                  </a:lnTo>
                  <a:lnTo>
                    <a:pt x="350" y="160"/>
                  </a:lnTo>
                  <a:lnTo>
                    <a:pt x="356" y="146"/>
                  </a:lnTo>
                  <a:lnTo>
                    <a:pt x="360" y="130"/>
                  </a:lnTo>
                  <a:lnTo>
                    <a:pt x="362" y="110"/>
                  </a:lnTo>
                  <a:lnTo>
                    <a:pt x="362" y="4"/>
                  </a:lnTo>
                  <a:lnTo>
                    <a:pt x="328" y="4"/>
                  </a:lnTo>
                  <a:lnTo>
                    <a:pt x="328" y="112"/>
                  </a:lnTo>
                  <a:lnTo>
                    <a:pt x="328" y="112"/>
                  </a:lnTo>
                  <a:lnTo>
                    <a:pt x="328" y="124"/>
                  </a:lnTo>
                  <a:lnTo>
                    <a:pt x="326" y="134"/>
                  </a:lnTo>
                  <a:lnTo>
                    <a:pt x="322" y="144"/>
                  </a:lnTo>
                  <a:lnTo>
                    <a:pt x="316" y="150"/>
                  </a:lnTo>
                  <a:lnTo>
                    <a:pt x="310" y="156"/>
                  </a:lnTo>
                  <a:lnTo>
                    <a:pt x="302" y="160"/>
                  </a:lnTo>
                  <a:lnTo>
                    <a:pt x="292" y="162"/>
                  </a:lnTo>
                  <a:lnTo>
                    <a:pt x="282" y="164"/>
                  </a:lnTo>
                  <a:lnTo>
                    <a:pt x="282" y="164"/>
                  </a:lnTo>
                  <a:lnTo>
                    <a:pt x="272" y="162"/>
                  </a:lnTo>
                  <a:lnTo>
                    <a:pt x="262" y="160"/>
                  </a:lnTo>
                  <a:lnTo>
                    <a:pt x="254" y="156"/>
                  </a:lnTo>
                  <a:lnTo>
                    <a:pt x="248" y="150"/>
                  </a:lnTo>
                  <a:lnTo>
                    <a:pt x="242" y="142"/>
                  </a:lnTo>
                  <a:lnTo>
                    <a:pt x="238" y="134"/>
                  </a:lnTo>
                  <a:lnTo>
                    <a:pt x="236" y="122"/>
                  </a:lnTo>
                  <a:lnTo>
                    <a:pt x="234" y="110"/>
                  </a:lnTo>
                  <a:lnTo>
                    <a:pt x="234" y="4"/>
                  </a:lnTo>
                  <a:lnTo>
                    <a:pt x="202" y="4"/>
                  </a:lnTo>
                  <a:lnTo>
                    <a:pt x="202" y="112"/>
                  </a:lnTo>
                  <a:lnTo>
                    <a:pt x="202" y="112"/>
                  </a:lnTo>
                  <a:lnTo>
                    <a:pt x="204" y="130"/>
                  </a:lnTo>
                  <a:lnTo>
                    <a:pt x="208" y="148"/>
                  </a:lnTo>
                  <a:lnTo>
                    <a:pt x="214" y="162"/>
                  </a:lnTo>
                  <a:lnTo>
                    <a:pt x="224" y="172"/>
                  </a:lnTo>
                  <a:lnTo>
                    <a:pt x="234" y="182"/>
                  </a:lnTo>
                  <a:lnTo>
                    <a:pt x="248" y="188"/>
                  </a:lnTo>
                  <a:lnTo>
                    <a:pt x="264" y="192"/>
                  </a:lnTo>
                  <a:lnTo>
                    <a:pt x="282" y="194"/>
                  </a:lnTo>
                  <a:lnTo>
                    <a:pt x="282" y="194"/>
                  </a:lnTo>
                  <a:close/>
                  <a:moveTo>
                    <a:pt x="485" y="194"/>
                  </a:moveTo>
                  <a:lnTo>
                    <a:pt x="485" y="194"/>
                  </a:lnTo>
                  <a:lnTo>
                    <a:pt x="499" y="192"/>
                  </a:lnTo>
                  <a:lnTo>
                    <a:pt x="511" y="190"/>
                  </a:lnTo>
                  <a:lnTo>
                    <a:pt x="523" y="184"/>
                  </a:lnTo>
                  <a:lnTo>
                    <a:pt x="533" y="178"/>
                  </a:lnTo>
                  <a:lnTo>
                    <a:pt x="539" y="170"/>
                  </a:lnTo>
                  <a:lnTo>
                    <a:pt x="545" y="160"/>
                  </a:lnTo>
                  <a:lnTo>
                    <a:pt x="549" y="150"/>
                  </a:lnTo>
                  <a:lnTo>
                    <a:pt x="551" y="138"/>
                  </a:lnTo>
                  <a:lnTo>
                    <a:pt x="551" y="138"/>
                  </a:lnTo>
                  <a:lnTo>
                    <a:pt x="551" y="138"/>
                  </a:lnTo>
                  <a:lnTo>
                    <a:pt x="549" y="126"/>
                  </a:lnTo>
                  <a:lnTo>
                    <a:pt x="547" y="116"/>
                  </a:lnTo>
                  <a:lnTo>
                    <a:pt x="543" y="108"/>
                  </a:lnTo>
                  <a:lnTo>
                    <a:pt x="535" y="102"/>
                  </a:lnTo>
                  <a:lnTo>
                    <a:pt x="527" y="96"/>
                  </a:lnTo>
                  <a:lnTo>
                    <a:pt x="517" y="90"/>
                  </a:lnTo>
                  <a:lnTo>
                    <a:pt x="491" y="82"/>
                  </a:lnTo>
                  <a:lnTo>
                    <a:pt x="491" y="82"/>
                  </a:lnTo>
                  <a:lnTo>
                    <a:pt x="469" y="76"/>
                  </a:lnTo>
                  <a:lnTo>
                    <a:pt x="455" y="70"/>
                  </a:lnTo>
                  <a:lnTo>
                    <a:pt x="451" y="66"/>
                  </a:lnTo>
                  <a:lnTo>
                    <a:pt x="449" y="62"/>
                  </a:lnTo>
                  <a:lnTo>
                    <a:pt x="447" y="54"/>
                  </a:lnTo>
                  <a:lnTo>
                    <a:pt x="447" y="52"/>
                  </a:lnTo>
                  <a:lnTo>
                    <a:pt x="447" y="52"/>
                  </a:lnTo>
                  <a:lnTo>
                    <a:pt x="449" y="44"/>
                  </a:lnTo>
                  <a:lnTo>
                    <a:pt x="455" y="36"/>
                  </a:lnTo>
                  <a:lnTo>
                    <a:pt x="463" y="32"/>
                  </a:lnTo>
                  <a:lnTo>
                    <a:pt x="477" y="30"/>
                  </a:lnTo>
                  <a:lnTo>
                    <a:pt x="477" y="30"/>
                  </a:lnTo>
                  <a:lnTo>
                    <a:pt x="489" y="32"/>
                  </a:lnTo>
                  <a:lnTo>
                    <a:pt x="503" y="36"/>
                  </a:lnTo>
                  <a:lnTo>
                    <a:pt x="515" y="42"/>
                  </a:lnTo>
                  <a:lnTo>
                    <a:pt x="527" y="50"/>
                  </a:lnTo>
                  <a:lnTo>
                    <a:pt x="545" y="24"/>
                  </a:lnTo>
                  <a:lnTo>
                    <a:pt x="545" y="24"/>
                  </a:lnTo>
                  <a:lnTo>
                    <a:pt x="531" y="14"/>
                  </a:lnTo>
                  <a:lnTo>
                    <a:pt x="515" y="8"/>
                  </a:lnTo>
                  <a:lnTo>
                    <a:pt x="497" y="4"/>
                  </a:lnTo>
                  <a:lnTo>
                    <a:pt x="477" y="2"/>
                  </a:lnTo>
                  <a:lnTo>
                    <a:pt x="477" y="2"/>
                  </a:lnTo>
                  <a:lnTo>
                    <a:pt x="463" y="2"/>
                  </a:lnTo>
                  <a:lnTo>
                    <a:pt x="451" y="6"/>
                  </a:lnTo>
                  <a:lnTo>
                    <a:pt x="441" y="10"/>
                  </a:lnTo>
                  <a:lnTo>
                    <a:pt x="431" y="16"/>
                  </a:lnTo>
                  <a:lnTo>
                    <a:pt x="425" y="24"/>
                  </a:lnTo>
                  <a:lnTo>
                    <a:pt x="419" y="34"/>
                  </a:lnTo>
                  <a:lnTo>
                    <a:pt x="414" y="44"/>
                  </a:lnTo>
                  <a:lnTo>
                    <a:pt x="412" y="56"/>
                  </a:lnTo>
                  <a:lnTo>
                    <a:pt x="412" y="56"/>
                  </a:lnTo>
                  <a:lnTo>
                    <a:pt x="412" y="56"/>
                  </a:lnTo>
                  <a:lnTo>
                    <a:pt x="414" y="68"/>
                  </a:lnTo>
                  <a:lnTo>
                    <a:pt x="417" y="78"/>
                  </a:lnTo>
                  <a:lnTo>
                    <a:pt x="423" y="86"/>
                  </a:lnTo>
                  <a:lnTo>
                    <a:pt x="429" y="94"/>
                  </a:lnTo>
                  <a:lnTo>
                    <a:pt x="439" y="98"/>
                  </a:lnTo>
                  <a:lnTo>
                    <a:pt x="449" y="104"/>
                  </a:lnTo>
                  <a:lnTo>
                    <a:pt x="475" y="112"/>
                  </a:lnTo>
                  <a:lnTo>
                    <a:pt x="475" y="112"/>
                  </a:lnTo>
                  <a:lnTo>
                    <a:pt x="497" y="118"/>
                  </a:lnTo>
                  <a:lnTo>
                    <a:pt x="509" y="124"/>
                  </a:lnTo>
                  <a:lnTo>
                    <a:pt x="513" y="128"/>
                  </a:lnTo>
                  <a:lnTo>
                    <a:pt x="517" y="132"/>
                  </a:lnTo>
                  <a:lnTo>
                    <a:pt x="517" y="140"/>
                  </a:lnTo>
                  <a:lnTo>
                    <a:pt x="517" y="140"/>
                  </a:lnTo>
                  <a:lnTo>
                    <a:pt x="517" y="140"/>
                  </a:lnTo>
                  <a:lnTo>
                    <a:pt x="517" y="146"/>
                  </a:lnTo>
                  <a:lnTo>
                    <a:pt x="515" y="150"/>
                  </a:lnTo>
                  <a:lnTo>
                    <a:pt x="509" y="158"/>
                  </a:lnTo>
                  <a:lnTo>
                    <a:pt x="499" y="162"/>
                  </a:lnTo>
                  <a:lnTo>
                    <a:pt x="485" y="164"/>
                  </a:lnTo>
                  <a:lnTo>
                    <a:pt x="485" y="164"/>
                  </a:lnTo>
                  <a:lnTo>
                    <a:pt x="469" y="162"/>
                  </a:lnTo>
                  <a:lnTo>
                    <a:pt x="453" y="158"/>
                  </a:lnTo>
                  <a:lnTo>
                    <a:pt x="439" y="150"/>
                  </a:lnTo>
                  <a:lnTo>
                    <a:pt x="425" y="140"/>
                  </a:lnTo>
                  <a:lnTo>
                    <a:pt x="406" y="164"/>
                  </a:lnTo>
                  <a:lnTo>
                    <a:pt x="406" y="164"/>
                  </a:lnTo>
                  <a:lnTo>
                    <a:pt x="423" y="176"/>
                  </a:lnTo>
                  <a:lnTo>
                    <a:pt x="443" y="186"/>
                  </a:lnTo>
                  <a:lnTo>
                    <a:pt x="463" y="192"/>
                  </a:lnTo>
                  <a:lnTo>
                    <a:pt x="485" y="194"/>
                  </a:lnTo>
                  <a:lnTo>
                    <a:pt x="485" y="194"/>
                  </a:lnTo>
                  <a:close/>
                  <a:moveTo>
                    <a:pt x="603" y="190"/>
                  </a:moveTo>
                  <a:lnTo>
                    <a:pt x="635" y="190"/>
                  </a:lnTo>
                  <a:lnTo>
                    <a:pt x="635" y="4"/>
                  </a:lnTo>
                  <a:lnTo>
                    <a:pt x="603" y="4"/>
                  </a:lnTo>
                  <a:lnTo>
                    <a:pt x="603" y="190"/>
                  </a:lnTo>
                  <a:close/>
                  <a:moveTo>
                    <a:pt x="697" y="190"/>
                  </a:moveTo>
                  <a:lnTo>
                    <a:pt x="729" y="190"/>
                  </a:lnTo>
                  <a:lnTo>
                    <a:pt x="729" y="58"/>
                  </a:lnTo>
                  <a:lnTo>
                    <a:pt x="831" y="190"/>
                  </a:lnTo>
                  <a:lnTo>
                    <a:pt x="859" y="190"/>
                  </a:lnTo>
                  <a:lnTo>
                    <a:pt x="859" y="4"/>
                  </a:lnTo>
                  <a:lnTo>
                    <a:pt x="827" y="4"/>
                  </a:lnTo>
                  <a:lnTo>
                    <a:pt x="827" y="134"/>
                  </a:lnTo>
                  <a:lnTo>
                    <a:pt x="727" y="4"/>
                  </a:lnTo>
                  <a:lnTo>
                    <a:pt x="697" y="4"/>
                  </a:lnTo>
                  <a:lnTo>
                    <a:pt x="697" y="190"/>
                  </a:lnTo>
                  <a:close/>
                  <a:moveTo>
                    <a:pt x="921" y="190"/>
                  </a:moveTo>
                  <a:lnTo>
                    <a:pt x="1061" y="190"/>
                  </a:lnTo>
                  <a:lnTo>
                    <a:pt x="1061" y="162"/>
                  </a:lnTo>
                  <a:lnTo>
                    <a:pt x="953" y="162"/>
                  </a:lnTo>
                  <a:lnTo>
                    <a:pt x="953" y="112"/>
                  </a:lnTo>
                  <a:lnTo>
                    <a:pt x="1047" y="112"/>
                  </a:lnTo>
                  <a:lnTo>
                    <a:pt x="1047" y="82"/>
                  </a:lnTo>
                  <a:lnTo>
                    <a:pt x="953" y="82"/>
                  </a:lnTo>
                  <a:lnTo>
                    <a:pt x="953" y="34"/>
                  </a:lnTo>
                  <a:lnTo>
                    <a:pt x="1059" y="34"/>
                  </a:lnTo>
                  <a:lnTo>
                    <a:pt x="1059" y="4"/>
                  </a:lnTo>
                  <a:lnTo>
                    <a:pt x="921" y="4"/>
                  </a:lnTo>
                  <a:lnTo>
                    <a:pt x="921" y="190"/>
                  </a:lnTo>
                  <a:close/>
                  <a:moveTo>
                    <a:pt x="1177" y="194"/>
                  </a:moveTo>
                  <a:lnTo>
                    <a:pt x="1177" y="194"/>
                  </a:lnTo>
                  <a:lnTo>
                    <a:pt x="1191" y="192"/>
                  </a:lnTo>
                  <a:lnTo>
                    <a:pt x="1205" y="190"/>
                  </a:lnTo>
                  <a:lnTo>
                    <a:pt x="1215" y="184"/>
                  </a:lnTo>
                  <a:lnTo>
                    <a:pt x="1225" y="178"/>
                  </a:lnTo>
                  <a:lnTo>
                    <a:pt x="1233" y="170"/>
                  </a:lnTo>
                  <a:lnTo>
                    <a:pt x="1239" y="160"/>
                  </a:lnTo>
                  <a:lnTo>
                    <a:pt x="1243" y="150"/>
                  </a:lnTo>
                  <a:lnTo>
                    <a:pt x="1243" y="138"/>
                  </a:lnTo>
                  <a:lnTo>
                    <a:pt x="1243" y="138"/>
                  </a:lnTo>
                  <a:lnTo>
                    <a:pt x="1243" y="138"/>
                  </a:lnTo>
                  <a:lnTo>
                    <a:pt x="1243" y="126"/>
                  </a:lnTo>
                  <a:lnTo>
                    <a:pt x="1239" y="116"/>
                  </a:lnTo>
                  <a:lnTo>
                    <a:pt x="1235" y="108"/>
                  </a:lnTo>
                  <a:lnTo>
                    <a:pt x="1229" y="102"/>
                  </a:lnTo>
                  <a:lnTo>
                    <a:pt x="1219" y="96"/>
                  </a:lnTo>
                  <a:lnTo>
                    <a:pt x="1209" y="90"/>
                  </a:lnTo>
                  <a:lnTo>
                    <a:pt x="1183" y="82"/>
                  </a:lnTo>
                  <a:lnTo>
                    <a:pt x="1183" y="82"/>
                  </a:lnTo>
                  <a:lnTo>
                    <a:pt x="1161" y="76"/>
                  </a:lnTo>
                  <a:lnTo>
                    <a:pt x="1149" y="70"/>
                  </a:lnTo>
                  <a:lnTo>
                    <a:pt x="1145" y="66"/>
                  </a:lnTo>
                  <a:lnTo>
                    <a:pt x="1141" y="62"/>
                  </a:lnTo>
                  <a:lnTo>
                    <a:pt x="1139" y="54"/>
                  </a:lnTo>
                  <a:lnTo>
                    <a:pt x="1139" y="52"/>
                  </a:lnTo>
                  <a:lnTo>
                    <a:pt x="1139" y="52"/>
                  </a:lnTo>
                  <a:lnTo>
                    <a:pt x="1141" y="44"/>
                  </a:lnTo>
                  <a:lnTo>
                    <a:pt x="1147" y="36"/>
                  </a:lnTo>
                  <a:lnTo>
                    <a:pt x="1157" y="32"/>
                  </a:lnTo>
                  <a:lnTo>
                    <a:pt x="1169" y="30"/>
                  </a:lnTo>
                  <a:lnTo>
                    <a:pt x="1169" y="30"/>
                  </a:lnTo>
                  <a:lnTo>
                    <a:pt x="1183" y="32"/>
                  </a:lnTo>
                  <a:lnTo>
                    <a:pt x="1195" y="36"/>
                  </a:lnTo>
                  <a:lnTo>
                    <a:pt x="1207" y="42"/>
                  </a:lnTo>
                  <a:lnTo>
                    <a:pt x="1221" y="50"/>
                  </a:lnTo>
                  <a:lnTo>
                    <a:pt x="1239" y="24"/>
                  </a:lnTo>
                  <a:lnTo>
                    <a:pt x="1239" y="24"/>
                  </a:lnTo>
                  <a:lnTo>
                    <a:pt x="1223" y="14"/>
                  </a:lnTo>
                  <a:lnTo>
                    <a:pt x="1207" y="8"/>
                  </a:lnTo>
                  <a:lnTo>
                    <a:pt x="1189" y="4"/>
                  </a:lnTo>
                  <a:lnTo>
                    <a:pt x="1171" y="2"/>
                  </a:lnTo>
                  <a:lnTo>
                    <a:pt x="1171" y="2"/>
                  </a:lnTo>
                  <a:lnTo>
                    <a:pt x="1157" y="2"/>
                  </a:lnTo>
                  <a:lnTo>
                    <a:pt x="1145" y="6"/>
                  </a:lnTo>
                  <a:lnTo>
                    <a:pt x="1133" y="10"/>
                  </a:lnTo>
                  <a:lnTo>
                    <a:pt x="1125" y="16"/>
                  </a:lnTo>
                  <a:lnTo>
                    <a:pt x="1117" y="24"/>
                  </a:lnTo>
                  <a:lnTo>
                    <a:pt x="1111" y="34"/>
                  </a:lnTo>
                  <a:lnTo>
                    <a:pt x="1107" y="44"/>
                  </a:lnTo>
                  <a:lnTo>
                    <a:pt x="1107" y="56"/>
                  </a:lnTo>
                  <a:lnTo>
                    <a:pt x="1107" y="56"/>
                  </a:lnTo>
                  <a:lnTo>
                    <a:pt x="1107" y="56"/>
                  </a:lnTo>
                  <a:lnTo>
                    <a:pt x="1107" y="68"/>
                  </a:lnTo>
                  <a:lnTo>
                    <a:pt x="1111" y="78"/>
                  </a:lnTo>
                  <a:lnTo>
                    <a:pt x="1115" y="86"/>
                  </a:lnTo>
                  <a:lnTo>
                    <a:pt x="1123" y="94"/>
                  </a:lnTo>
                  <a:lnTo>
                    <a:pt x="1131" y="98"/>
                  </a:lnTo>
                  <a:lnTo>
                    <a:pt x="1143" y="104"/>
                  </a:lnTo>
                  <a:lnTo>
                    <a:pt x="1169" y="112"/>
                  </a:lnTo>
                  <a:lnTo>
                    <a:pt x="1169" y="112"/>
                  </a:lnTo>
                  <a:lnTo>
                    <a:pt x="1189" y="118"/>
                  </a:lnTo>
                  <a:lnTo>
                    <a:pt x="1203" y="124"/>
                  </a:lnTo>
                  <a:lnTo>
                    <a:pt x="1207" y="128"/>
                  </a:lnTo>
                  <a:lnTo>
                    <a:pt x="1209" y="132"/>
                  </a:lnTo>
                  <a:lnTo>
                    <a:pt x="1211" y="140"/>
                  </a:lnTo>
                  <a:lnTo>
                    <a:pt x="1211" y="140"/>
                  </a:lnTo>
                  <a:lnTo>
                    <a:pt x="1211" y="140"/>
                  </a:lnTo>
                  <a:lnTo>
                    <a:pt x="1211" y="146"/>
                  </a:lnTo>
                  <a:lnTo>
                    <a:pt x="1209" y="150"/>
                  </a:lnTo>
                  <a:lnTo>
                    <a:pt x="1201" y="158"/>
                  </a:lnTo>
                  <a:lnTo>
                    <a:pt x="1191" y="162"/>
                  </a:lnTo>
                  <a:lnTo>
                    <a:pt x="1177" y="164"/>
                  </a:lnTo>
                  <a:lnTo>
                    <a:pt x="1177" y="164"/>
                  </a:lnTo>
                  <a:lnTo>
                    <a:pt x="1161" y="162"/>
                  </a:lnTo>
                  <a:lnTo>
                    <a:pt x="1147" y="158"/>
                  </a:lnTo>
                  <a:lnTo>
                    <a:pt x="1133" y="150"/>
                  </a:lnTo>
                  <a:lnTo>
                    <a:pt x="1119" y="140"/>
                  </a:lnTo>
                  <a:lnTo>
                    <a:pt x="1099" y="164"/>
                  </a:lnTo>
                  <a:lnTo>
                    <a:pt x="1099" y="164"/>
                  </a:lnTo>
                  <a:lnTo>
                    <a:pt x="1117" y="176"/>
                  </a:lnTo>
                  <a:lnTo>
                    <a:pt x="1135" y="186"/>
                  </a:lnTo>
                  <a:lnTo>
                    <a:pt x="1157" y="192"/>
                  </a:lnTo>
                  <a:lnTo>
                    <a:pt x="1177" y="194"/>
                  </a:lnTo>
                  <a:lnTo>
                    <a:pt x="1177" y="194"/>
                  </a:lnTo>
                  <a:close/>
                  <a:moveTo>
                    <a:pt x="1360" y="194"/>
                  </a:moveTo>
                  <a:lnTo>
                    <a:pt x="1360" y="194"/>
                  </a:lnTo>
                  <a:lnTo>
                    <a:pt x="1374" y="192"/>
                  </a:lnTo>
                  <a:lnTo>
                    <a:pt x="1386" y="190"/>
                  </a:lnTo>
                  <a:lnTo>
                    <a:pt x="1398" y="184"/>
                  </a:lnTo>
                  <a:lnTo>
                    <a:pt x="1408" y="178"/>
                  </a:lnTo>
                  <a:lnTo>
                    <a:pt x="1416" y="170"/>
                  </a:lnTo>
                  <a:lnTo>
                    <a:pt x="1422" y="160"/>
                  </a:lnTo>
                  <a:lnTo>
                    <a:pt x="1424" y="150"/>
                  </a:lnTo>
                  <a:lnTo>
                    <a:pt x="1426" y="138"/>
                  </a:lnTo>
                  <a:lnTo>
                    <a:pt x="1426" y="138"/>
                  </a:lnTo>
                  <a:lnTo>
                    <a:pt x="1426" y="138"/>
                  </a:lnTo>
                  <a:lnTo>
                    <a:pt x="1426" y="126"/>
                  </a:lnTo>
                  <a:lnTo>
                    <a:pt x="1422" y="116"/>
                  </a:lnTo>
                  <a:lnTo>
                    <a:pt x="1418" y="108"/>
                  </a:lnTo>
                  <a:lnTo>
                    <a:pt x="1410" y="102"/>
                  </a:lnTo>
                  <a:lnTo>
                    <a:pt x="1402" y="96"/>
                  </a:lnTo>
                  <a:lnTo>
                    <a:pt x="1392" y="90"/>
                  </a:lnTo>
                  <a:lnTo>
                    <a:pt x="1366" y="82"/>
                  </a:lnTo>
                  <a:lnTo>
                    <a:pt x="1366" y="82"/>
                  </a:lnTo>
                  <a:lnTo>
                    <a:pt x="1344" y="76"/>
                  </a:lnTo>
                  <a:lnTo>
                    <a:pt x="1330" y="70"/>
                  </a:lnTo>
                  <a:lnTo>
                    <a:pt x="1326" y="66"/>
                  </a:lnTo>
                  <a:lnTo>
                    <a:pt x="1324" y="62"/>
                  </a:lnTo>
                  <a:lnTo>
                    <a:pt x="1322" y="54"/>
                  </a:lnTo>
                  <a:lnTo>
                    <a:pt x="1322" y="52"/>
                  </a:lnTo>
                  <a:lnTo>
                    <a:pt x="1322" y="52"/>
                  </a:lnTo>
                  <a:lnTo>
                    <a:pt x="1324" y="44"/>
                  </a:lnTo>
                  <a:lnTo>
                    <a:pt x="1330" y="36"/>
                  </a:lnTo>
                  <a:lnTo>
                    <a:pt x="1340" y="32"/>
                  </a:lnTo>
                  <a:lnTo>
                    <a:pt x="1352" y="30"/>
                  </a:lnTo>
                  <a:lnTo>
                    <a:pt x="1352" y="30"/>
                  </a:lnTo>
                  <a:lnTo>
                    <a:pt x="1364" y="32"/>
                  </a:lnTo>
                  <a:lnTo>
                    <a:pt x="1378" y="36"/>
                  </a:lnTo>
                  <a:lnTo>
                    <a:pt x="1390" y="42"/>
                  </a:lnTo>
                  <a:lnTo>
                    <a:pt x="1402" y="50"/>
                  </a:lnTo>
                  <a:lnTo>
                    <a:pt x="1420" y="24"/>
                  </a:lnTo>
                  <a:lnTo>
                    <a:pt x="1420" y="24"/>
                  </a:lnTo>
                  <a:lnTo>
                    <a:pt x="1406" y="14"/>
                  </a:lnTo>
                  <a:lnTo>
                    <a:pt x="1390" y="8"/>
                  </a:lnTo>
                  <a:lnTo>
                    <a:pt x="1372" y="4"/>
                  </a:lnTo>
                  <a:lnTo>
                    <a:pt x="1352" y="2"/>
                  </a:lnTo>
                  <a:lnTo>
                    <a:pt x="1352" y="2"/>
                  </a:lnTo>
                  <a:lnTo>
                    <a:pt x="1340" y="2"/>
                  </a:lnTo>
                  <a:lnTo>
                    <a:pt x="1328" y="6"/>
                  </a:lnTo>
                  <a:lnTo>
                    <a:pt x="1316" y="10"/>
                  </a:lnTo>
                  <a:lnTo>
                    <a:pt x="1308" y="16"/>
                  </a:lnTo>
                  <a:lnTo>
                    <a:pt x="1300" y="24"/>
                  </a:lnTo>
                  <a:lnTo>
                    <a:pt x="1294" y="34"/>
                  </a:lnTo>
                  <a:lnTo>
                    <a:pt x="1290" y="44"/>
                  </a:lnTo>
                  <a:lnTo>
                    <a:pt x="1290" y="56"/>
                  </a:lnTo>
                  <a:lnTo>
                    <a:pt x="1290" y="56"/>
                  </a:lnTo>
                  <a:lnTo>
                    <a:pt x="1290" y="56"/>
                  </a:lnTo>
                  <a:lnTo>
                    <a:pt x="1290" y="68"/>
                  </a:lnTo>
                  <a:lnTo>
                    <a:pt x="1294" y="78"/>
                  </a:lnTo>
                  <a:lnTo>
                    <a:pt x="1298" y="86"/>
                  </a:lnTo>
                  <a:lnTo>
                    <a:pt x="1306" y="94"/>
                  </a:lnTo>
                  <a:lnTo>
                    <a:pt x="1314" y="98"/>
                  </a:lnTo>
                  <a:lnTo>
                    <a:pt x="1324" y="104"/>
                  </a:lnTo>
                  <a:lnTo>
                    <a:pt x="1352" y="112"/>
                  </a:lnTo>
                  <a:lnTo>
                    <a:pt x="1352" y="112"/>
                  </a:lnTo>
                  <a:lnTo>
                    <a:pt x="1372" y="118"/>
                  </a:lnTo>
                  <a:lnTo>
                    <a:pt x="1386" y="124"/>
                  </a:lnTo>
                  <a:lnTo>
                    <a:pt x="1390" y="128"/>
                  </a:lnTo>
                  <a:lnTo>
                    <a:pt x="1392" y="132"/>
                  </a:lnTo>
                  <a:lnTo>
                    <a:pt x="1394" y="140"/>
                  </a:lnTo>
                  <a:lnTo>
                    <a:pt x="1394" y="140"/>
                  </a:lnTo>
                  <a:lnTo>
                    <a:pt x="1394" y="140"/>
                  </a:lnTo>
                  <a:lnTo>
                    <a:pt x="1392" y="146"/>
                  </a:lnTo>
                  <a:lnTo>
                    <a:pt x="1390" y="150"/>
                  </a:lnTo>
                  <a:lnTo>
                    <a:pt x="1384" y="158"/>
                  </a:lnTo>
                  <a:lnTo>
                    <a:pt x="1374" y="162"/>
                  </a:lnTo>
                  <a:lnTo>
                    <a:pt x="1360" y="164"/>
                  </a:lnTo>
                  <a:lnTo>
                    <a:pt x="1360" y="164"/>
                  </a:lnTo>
                  <a:lnTo>
                    <a:pt x="1344" y="162"/>
                  </a:lnTo>
                  <a:lnTo>
                    <a:pt x="1328" y="158"/>
                  </a:lnTo>
                  <a:lnTo>
                    <a:pt x="1314" y="150"/>
                  </a:lnTo>
                  <a:lnTo>
                    <a:pt x="1302" y="140"/>
                  </a:lnTo>
                  <a:lnTo>
                    <a:pt x="1282" y="164"/>
                  </a:lnTo>
                  <a:lnTo>
                    <a:pt x="1282" y="164"/>
                  </a:lnTo>
                  <a:lnTo>
                    <a:pt x="1300" y="176"/>
                  </a:lnTo>
                  <a:lnTo>
                    <a:pt x="1318" y="186"/>
                  </a:lnTo>
                  <a:lnTo>
                    <a:pt x="1338" y="192"/>
                  </a:lnTo>
                  <a:lnTo>
                    <a:pt x="1360" y="194"/>
                  </a:lnTo>
                  <a:lnTo>
                    <a:pt x="1360" y="194"/>
                  </a:lnTo>
                  <a:close/>
                  <a:moveTo>
                    <a:pt x="1632" y="194"/>
                  </a:moveTo>
                  <a:lnTo>
                    <a:pt x="1632" y="194"/>
                  </a:lnTo>
                  <a:lnTo>
                    <a:pt x="1646" y="192"/>
                  </a:lnTo>
                  <a:lnTo>
                    <a:pt x="1658" y="190"/>
                  </a:lnTo>
                  <a:lnTo>
                    <a:pt x="1670" y="184"/>
                  </a:lnTo>
                  <a:lnTo>
                    <a:pt x="1680" y="178"/>
                  </a:lnTo>
                  <a:lnTo>
                    <a:pt x="1686" y="170"/>
                  </a:lnTo>
                  <a:lnTo>
                    <a:pt x="1692" y="160"/>
                  </a:lnTo>
                  <a:lnTo>
                    <a:pt x="1696" y="150"/>
                  </a:lnTo>
                  <a:lnTo>
                    <a:pt x="1698" y="138"/>
                  </a:lnTo>
                  <a:lnTo>
                    <a:pt x="1698" y="138"/>
                  </a:lnTo>
                  <a:lnTo>
                    <a:pt x="1698" y="138"/>
                  </a:lnTo>
                  <a:lnTo>
                    <a:pt x="1696" y="126"/>
                  </a:lnTo>
                  <a:lnTo>
                    <a:pt x="1694" y="116"/>
                  </a:lnTo>
                  <a:lnTo>
                    <a:pt x="1690" y="108"/>
                  </a:lnTo>
                  <a:lnTo>
                    <a:pt x="1682" y="102"/>
                  </a:lnTo>
                  <a:lnTo>
                    <a:pt x="1674" y="96"/>
                  </a:lnTo>
                  <a:lnTo>
                    <a:pt x="1664" y="90"/>
                  </a:lnTo>
                  <a:lnTo>
                    <a:pt x="1638" y="82"/>
                  </a:lnTo>
                  <a:lnTo>
                    <a:pt x="1638" y="82"/>
                  </a:lnTo>
                  <a:lnTo>
                    <a:pt x="1616" y="76"/>
                  </a:lnTo>
                  <a:lnTo>
                    <a:pt x="1602" y="70"/>
                  </a:lnTo>
                  <a:lnTo>
                    <a:pt x="1598" y="66"/>
                  </a:lnTo>
                  <a:lnTo>
                    <a:pt x="1596" y="62"/>
                  </a:lnTo>
                  <a:lnTo>
                    <a:pt x="1594" y="54"/>
                  </a:lnTo>
                  <a:lnTo>
                    <a:pt x="1594" y="52"/>
                  </a:lnTo>
                  <a:lnTo>
                    <a:pt x="1594" y="52"/>
                  </a:lnTo>
                  <a:lnTo>
                    <a:pt x="1596" y="44"/>
                  </a:lnTo>
                  <a:lnTo>
                    <a:pt x="1602" y="36"/>
                  </a:lnTo>
                  <a:lnTo>
                    <a:pt x="1612" y="32"/>
                  </a:lnTo>
                  <a:lnTo>
                    <a:pt x="1624" y="30"/>
                  </a:lnTo>
                  <a:lnTo>
                    <a:pt x="1624" y="30"/>
                  </a:lnTo>
                  <a:lnTo>
                    <a:pt x="1636" y="32"/>
                  </a:lnTo>
                  <a:lnTo>
                    <a:pt x="1650" y="36"/>
                  </a:lnTo>
                  <a:lnTo>
                    <a:pt x="1662" y="42"/>
                  </a:lnTo>
                  <a:lnTo>
                    <a:pt x="1674" y="50"/>
                  </a:lnTo>
                  <a:lnTo>
                    <a:pt x="1692" y="24"/>
                  </a:lnTo>
                  <a:lnTo>
                    <a:pt x="1692" y="24"/>
                  </a:lnTo>
                  <a:lnTo>
                    <a:pt x="1678" y="14"/>
                  </a:lnTo>
                  <a:lnTo>
                    <a:pt x="1662" y="8"/>
                  </a:lnTo>
                  <a:lnTo>
                    <a:pt x="1644" y="4"/>
                  </a:lnTo>
                  <a:lnTo>
                    <a:pt x="1624" y="2"/>
                  </a:lnTo>
                  <a:lnTo>
                    <a:pt x="1624" y="2"/>
                  </a:lnTo>
                  <a:lnTo>
                    <a:pt x="1612" y="2"/>
                  </a:lnTo>
                  <a:lnTo>
                    <a:pt x="1598" y="6"/>
                  </a:lnTo>
                  <a:lnTo>
                    <a:pt x="1588" y="10"/>
                  </a:lnTo>
                  <a:lnTo>
                    <a:pt x="1578" y="16"/>
                  </a:lnTo>
                  <a:lnTo>
                    <a:pt x="1572" y="24"/>
                  </a:lnTo>
                  <a:lnTo>
                    <a:pt x="1566" y="34"/>
                  </a:lnTo>
                  <a:lnTo>
                    <a:pt x="1562" y="44"/>
                  </a:lnTo>
                  <a:lnTo>
                    <a:pt x="1560" y="56"/>
                  </a:lnTo>
                  <a:lnTo>
                    <a:pt x="1560" y="56"/>
                  </a:lnTo>
                  <a:lnTo>
                    <a:pt x="1560" y="56"/>
                  </a:lnTo>
                  <a:lnTo>
                    <a:pt x="1562" y="68"/>
                  </a:lnTo>
                  <a:lnTo>
                    <a:pt x="1564" y="78"/>
                  </a:lnTo>
                  <a:lnTo>
                    <a:pt x="1570" y="86"/>
                  </a:lnTo>
                  <a:lnTo>
                    <a:pt x="1578" y="94"/>
                  </a:lnTo>
                  <a:lnTo>
                    <a:pt x="1586" y="98"/>
                  </a:lnTo>
                  <a:lnTo>
                    <a:pt x="1596" y="104"/>
                  </a:lnTo>
                  <a:lnTo>
                    <a:pt x="1622" y="112"/>
                  </a:lnTo>
                  <a:lnTo>
                    <a:pt x="1622" y="112"/>
                  </a:lnTo>
                  <a:lnTo>
                    <a:pt x="1644" y="118"/>
                  </a:lnTo>
                  <a:lnTo>
                    <a:pt x="1656" y="124"/>
                  </a:lnTo>
                  <a:lnTo>
                    <a:pt x="1660" y="128"/>
                  </a:lnTo>
                  <a:lnTo>
                    <a:pt x="1664" y="132"/>
                  </a:lnTo>
                  <a:lnTo>
                    <a:pt x="1664" y="140"/>
                  </a:lnTo>
                  <a:lnTo>
                    <a:pt x="1664" y="140"/>
                  </a:lnTo>
                  <a:lnTo>
                    <a:pt x="1664" y="140"/>
                  </a:lnTo>
                  <a:lnTo>
                    <a:pt x="1664" y="146"/>
                  </a:lnTo>
                  <a:lnTo>
                    <a:pt x="1662" y="150"/>
                  </a:lnTo>
                  <a:lnTo>
                    <a:pt x="1656" y="158"/>
                  </a:lnTo>
                  <a:lnTo>
                    <a:pt x="1646" y="162"/>
                  </a:lnTo>
                  <a:lnTo>
                    <a:pt x="1632" y="164"/>
                  </a:lnTo>
                  <a:lnTo>
                    <a:pt x="1632" y="164"/>
                  </a:lnTo>
                  <a:lnTo>
                    <a:pt x="1616" y="162"/>
                  </a:lnTo>
                  <a:lnTo>
                    <a:pt x="1600" y="158"/>
                  </a:lnTo>
                  <a:lnTo>
                    <a:pt x="1586" y="150"/>
                  </a:lnTo>
                  <a:lnTo>
                    <a:pt x="1574" y="140"/>
                  </a:lnTo>
                  <a:lnTo>
                    <a:pt x="1554" y="164"/>
                  </a:lnTo>
                  <a:lnTo>
                    <a:pt x="1554" y="164"/>
                  </a:lnTo>
                  <a:lnTo>
                    <a:pt x="1572" y="176"/>
                  </a:lnTo>
                  <a:lnTo>
                    <a:pt x="1590" y="186"/>
                  </a:lnTo>
                  <a:lnTo>
                    <a:pt x="1610" y="192"/>
                  </a:lnTo>
                  <a:lnTo>
                    <a:pt x="1632" y="194"/>
                  </a:lnTo>
                  <a:lnTo>
                    <a:pt x="1632" y="194"/>
                  </a:lnTo>
                  <a:close/>
                  <a:moveTo>
                    <a:pt x="1834" y="194"/>
                  </a:moveTo>
                  <a:lnTo>
                    <a:pt x="1834" y="194"/>
                  </a:lnTo>
                  <a:lnTo>
                    <a:pt x="1856" y="192"/>
                  </a:lnTo>
                  <a:lnTo>
                    <a:pt x="1874" y="186"/>
                  </a:lnTo>
                  <a:lnTo>
                    <a:pt x="1890" y="178"/>
                  </a:lnTo>
                  <a:lnTo>
                    <a:pt x="1904" y="166"/>
                  </a:lnTo>
                  <a:lnTo>
                    <a:pt x="1916" y="150"/>
                  </a:lnTo>
                  <a:lnTo>
                    <a:pt x="1924" y="134"/>
                  </a:lnTo>
                  <a:lnTo>
                    <a:pt x="1930" y="116"/>
                  </a:lnTo>
                  <a:lnTo>
                    <a:pt x="1932" y="98"/>
                  </a:lnTo>
                  <a:lnTo>
                    <a:pt x="1932" y="96"/>
                  </a:lnTo>
                  <a:lnTo>
                    <a:pt x="1932" y="96"/>
                  </a:lnTo>
                  <a:lnTo>
                    <a:pt x="1930" y="78"/>
                  </a:lnTo>
                  <a:lnTo>
                    <a:pt x="1926" y="60"/>
                  </a:lnTo>
                  <a:lnTo>
                    <a:pt x="1916" y="44"/>
                  </a:lnTo>
                  <a:lnTo>
                    <a:pt x="1906" y="30"/>
                  </a:lnTo>
                  <a:lnTo>
                    <a:pt x="1890" y="18"/>
                  </a:lnTo>
                  <a:lnTo>
                    <a:pt x="1874" y="8"/>
                  </a:lnTo>
                  <a:lnTo>
                    <a:pt x="1856" y="2"/>
                  </a:lnTo>
                  <a:lnTo>
                    <a:pt x="1836" y="0"/>
                  </a:lnTo>
                  <a:lnTo>
                    <a:pt x="1836" y="0"/>
                  </a:lnTo>
                  <a:lnTo>
                    <a:pt x="1814" y="2"/>
                  </a:lnTo>
                  <a:lnTo>
                    <a:pt x="1796" y="8"/>
                  </a:lnTo>
                  <a:lnTo>
                    <a:pt x="1778" y="18"/>
                  </a:lnTo>
                  <a:lnTo>
                    <a:pt x="1764" y="30"/>
                  </a:lnTo>
                  <a:lnTo>
                    <a:pt x="1754" y="44"/>
                  </a:lnTo>
                  <a:lnTo>
                    <a:pt x="1744" y="60"/>
                  </a:lnTo>
                  <a:lnTo>
                    <a:pt x="1740" y="78"/>
                  </a:lnTo>
                  <a:lnTo>
                    <a:pt x="1738" y="98"/>
                  </a:lnTo>
                  <a:lnTo>
                    <a:pt x="1738" y="98"/>
                  </a:lnTo>
                  <a:lnTo>
                    <a:pt x="1738" y="98"/>
                  </a:lnTo>
                  <a:lnTo>
                    <a:pt x="1740" y="118"/>
                  </a:lnTo>
                  <a:lnTo>
                    <a:pt x="1744" y="136"/>
                  </a:lnTo>
                  <a:lnTo>
                    <a:pt x="1752" y="152"/>
                  </a:lnTo>
                  <a:lnTo>
                    <a:pt x="1764" y="166"/>
                  </a:lnTo>
                  <a:lnTo>
                    <a:pt x="1778" y="178"/>
                  </a:lnTo>
                  <a:lnTo>
                    <a:pt x="1796" y="186"/>
                  </a:lnTo>
                  <a:lnTo>
                    <a:pt x="1814" y="192"/>
                  </a:lnTo>
                  <a:lnTo>
                    <a:pt x="1834" y="194"/>
                  </a:lnTo>
                  <a:lnTo>
                    <a:pt x="1834" y="194"/>
                  </a:lnTo>
                  <a:close/>
                  <a:moveTo>
                    <a:pt x="1836" y="164"/>
                  </a:moveTo>
                  <a:lnTo>
                    <a:pt x="1836" y="164"/>
                  </a:lnTo>
                  <a:lnTo>
                    <a:pt x="1822" y="162"/>
                  </a:lnTo>
                  <a:lnTo>
                    <a:pt x="1810" y="158"/>
                  </a:lnTo>
                  <a:lnTo>
                    <a:pt x="1798" y="152"/>
                  </a:lnTo>
                  <a:lnTo>
                    <a:pt x="1790" y="144"/>
                  </a:lnTo>
                  <a:lnTo>
                    <a:pt x="1782" y="134"/>
                  </a:lnTo>
                  <a:lnTo>
                    <a:pt x="1776" y="124"/>
                  </a:lnTo>
                  <a:lnTo>
                    <a:pt x="1772" y="110"/>
                  </a:lnTo>
                  <a:lnTo>
                    <a:pt x="1772" y="98"/>
                  </a:lnTo>
                  <a:lnTo>
                    <a:pt x="1772" y="96"/>
                  </a:lnTo>
                  <a:lnTo>
                    <a:pt x="1772" y="96"/>
                  </a:lnTo>
                  <a:lnTo>
                    <a:pt x="1772" y="84"/>
                  </a:lnTo>
                  <a:lnTo>
                    <a:pt x="1776" y="72"/>
                  </a:lnTo>
                  <a:lnTo>
                    <a:pt x="1782" y="60"/>
                  </a:lnTo>
                  <a:lnTo>
                    <a:pt x="1790" y="50"/>
                  </a:lnTo>
                  <a:lnTo>
                    <a:pt x="1798" y="42"/>
                  </a:lnTo>
                  <a:lnTo>
                    <a:pt x="1808" y="36"/>
                  </a:lnTo>
                  <a:lnTo>
                    <a:pt x="1822" y="32"/>
                  </a:lnTo>
                  <a:lnTo>
                    <a:pt x="1834" y="30"/>
                  </a:lnTo>
                  <a:lnTo>
                    <a:pt x="1834" y="30"/>
                  </a:lnTo>
                  <a:lnTo>
                    <a:pt x="1848" y="32"/>
                  </a:lnTo>
                  <a:lnTo>
                    <a:pt x="1860" y="36"/>
                  </a:lnTo>
                  <a:lnTo>
                    <a:pt x="1870" y="42"/>
                  </a:lnTo>
                  <a:lnTo>
                    <a:pt x="1880" y="50"/>
                  </a:lnTo>
                  <a:lnTo>
                    <a:pt x="1888" y="60"/>
                  </a:lnTo>
                  <a:lnTo>
                    <a:pt x="1894" y="72"/>
                  </a:lnTo>
                  <a:lnTo>
                    <a:pt x="1896" y="84"/>
                  </a:lnTo>
                  <a:lnTo>
                    <a:pt x="1898" y="98"/>
                  </a:lnTo>
                  <a:lnTo>
                    <a:pt x="1898" y="98"/>
                  </a:lnTo>
                  <a:lnTo>
                    <a:pt x="1898" y="98"/>
                  </a:lnTo>
                  <a:lnTo>
                    <a:pt x="1896" y="112"/>
                  </a:lnTo>
                  <a:lnTo>
                    <a:pt x="1894" y="124"/>
                  </a:lnTo>
                  <a:lnTo>
                    <a:pt x="1888" y="134"/>
                  </a:lnTo>
                  <a:lnTo>
                    <a:pt x="1880" y="144"/>
                  </a:lnTo>
                  <a:lnTo>
                    <a:pt x="1872" y="152"/>
                  </a:lnTo>
                  <a:lnTo>
                    <a:pt x="1860" y="158"/>
                  </a:lnTo>
                  <a:lnTo>
                    <a:pt x="1848" y="162"/>
                  </a:lnTo>
                  <a:lnTo>
                    <a:pt x="1836" y="164"/>
                  </a:lnTo>
                  <a:lnTo>
                    <a:pt x="1836" y="164"/>
                  </a:lnTo>
                  <a:close/>
                  <a:moveTo>
                    <a:pt x="1984" y="190"/>
                  </a:moveTo>
                  <a:lnTo>
                    <a:pt x="2115" y="190"/>
                  </a:lnTo>
                  <a:lnTo>
                    <a:pt x="2115" y="160"/>
                  </a:lnTo>
                  <a:lnTo>
                    <a:pt x="2016" y="160"/>
                  </a:lnTo>
                  <a:lnTo>
                    <a:pt x="2016" y="4"/>
                  </a:lnTo>
                  <a:lnTo>
                    <a:pt x="1984" y="4"/>
                  </a:lnTo>
                  <a:lnTo>
                    <a:pt x="1984" y="190"/>
                  </a:lnTo>
                  <a:close/>
                  <a:moveTo>
                    <a:pt x="2231" y="194"/>
                  </a:moveTo>
                  <a:lnTo>
                    <a:pt x="2231" y="194"/>
                  </a:lnTo>
                  <a:lnTo>
                    <a:pt x="2249" y="192"/>
                  </a:lnTo>
                  <a:lnTo>
                    <a:pt x="2265" y="188"/>
                  </a:lnTo>
                  <a:lnTo>
                    <a:pt x="2279" y="182"/>
                  </a:lnTo>
                  <a:lnTo>
                    <a:pt x="2291" y="172"/>
                  </a:lnTo>
                  <a:lnTo>
                    <a:pt x="2299" y="160"/>
                  </a:lnTo>
                  <a:lnTo>
                    <a:pt x="2307" y="146"/>
                  </a:lnTo>
                  <a:lnTo>
                    <a:pt x="2311" y="130"/>
                  </a:lnTo>
                  <a:lnTo>
                    <a:pt x="2313" y="110"/>
                  </a:lnTo>
                  <a:lnTo>
                    <a:pt x="2313" y="4"/>
                  </a:lnTo>
                  <a:lnTo>
                    <a:pt x="2279" y="4"/>
                  </a:lnTo>
                  <a:lnTo>
                    <a:pt x="2279" y="112"/>
                  </a:lnTo>
                  <a:lnTo>
                    <a:pt x="2279" y="112"/>
                  </a:lnTo>
                  <a:lnTo>
                    <a:pt x="2279" y="124"/>
                  </a:lnTo>
                  <a:lnTo>
                    <a:pt x="2277" y="134"/>
                  </a:lnTo>
                  <a:lnTo>
                    <a:pt x="2273" y="144"/>
                  </a:lnTo>
                  <a:lnTo>
                    <a:pt x="2267" y="150"/>
                  </a:lnTo>
                  <a:lnTo>
                    <a:pt x="2261" y="156"/>
                  </a:lnTo>
                  <a:lnTo>
                    <a:pt x="2251" y="160"/>
                  </a:lnTo>
                  <a:lnTo>
                    <a:pt x="2243" y="162"/>
                  </a:lnTo>
                  <a:lnTo>
                    <a:pt x="2233" y="164"/>
                  </a:lnTo>
                  <a:lnTo>
                    <a:pt x="2233" y="164"/>
                  </a:lnTo>
                  <a:lnTo>
                    <a:pt x="2221" y="162"/>
                  </a:lnTo>
                  <a:lnTo>
                    <a:pt x="2213" y="160"/>
                  </a:lnTo>
                  <a:lnTo>
                    <a:pt x="2205" y="156"/>
                  </a:lnTo>
                  <a:lnTo>
                    <a:pt x="2197" y="150"/>
                  </a:lnTo>
                  <a:lnTo>
                    <a:pt x="2193" y="142"/>
                  </a:lnTo>
                  <a:lnTo>
                    <a:pt x="2189" y="134"/>
                  </a:lnTo>
                  <a:lnTo>
                    <a:pt x="2187" y="122"/>
                  </a:lnTo>
                  <a:lnTo>
                    <a:pt x="2185" y="110"/>
                  </a:lnTo>
                  <a:lnTo>
                    <a:pt x="2185" y="4"/>
                  </a:lnTo>
                  <a:lnTo>
                    <a:pt x="2153" y="4"/>
                  </a:lnTo>
                  <a:lnTo>
                    <a:pt x="2153" y="112"/>
                  </a:lnTo>
                  <a:lnTo>
                    <a:pt x="2153" y="112"/>
                  </a:lnTo>
                  <a:lnTo>
                    <a:pt x="2153" y="130"/>
                  </a:lnTo>
                  <a:lnTo>
                    <a:pt x="2159" y="148"/>
                  </a:lnTo>
                  <a:lnTo>
                    <a:pt x="2165" y="162"/>
                  </a:lnTo>
                  <a:lnTo>
                    <a:pt x="2175" y="172"/>
                  </a:lnTo>
                  <a:lnTo>
                    <a:pt x="2185" y="182"/>
                  </a:lnTo>
                  <a:lnTo>
                    <a:pt x="2199" y="188"/>
                  </a:lnTo>
                  <a:lnTo>
                    <a:pt x="2215" y="192"/>
                  </a:lnTo>
                  <a:lnTo>
                    <a:pt x="2231" y="194"/>
                  </a:lnTo>
                  <a:lnTo>
                    <a:pt x="2231" y="194"/>
                  </a:lnTo>
                  <a:close/>
                  <a:moveTo>
                    <a:pt x="2413" y="190"/>
                  </a:moveTo>
                  <a:lnTo>
                    <a:pt x="2447" y="190"/>
                  </a:lnTo>
                  <a:lnTo>
                    <a:pt x="2447" y="34"/>
                  </a:lnTo>
                  <a:lnTo>
                    <a:pt x="2505" y="34"/>
                  </a:lnTo>
                  <a:lnTo>
                    <a:pt x="2505" y="4"/>
                  </a:lnTo>
                  <a:lnTo>
                    <a:pt x="2353" y="4"/>
                  </a:lnTo>
                  <a:lnTo>
                    <a:pt x="2353" y="34"/>
                  </a:lnTo>
                  <a:lnTo>
                    <a:pt x="2413" y="34"/>
                  </a:lnTo>
                  <a:lnTo>
                    <a:pt x="2413" y="190"/>
                  </a:lnTo>
                  <a:close/>
                  <a:moveTo>
                    <a:pt x="2549" y="190"/>
                  </a:moveTo>
                  <a:lnTo>
                    <a:pt x="2583" y="190"/>
                  </a:lnTo>
                  <a:lnTo>
                    <a:pt x="2583" y="4"/>
                  </a:lnTo>
                  <a:lnTo>
                    <a:pt x="2549" y="4"/>
                  </a:lnTo>
                  <a:lnTo>
                    <a:pt x="2549" y="190"/>
                  </a:lnTo>
                  <a:close/>
                  <a:moveTo>
                    <a:pt x="2731" y="194"/>
                  </a:moveTo>
                  <a:lnTo>
                    <a:pt x="2731" y="194"/>
                  </a:lnTo>
                  <a:lnTo>
                    <a:pt x="2753" y="192"/>
                  </a:lnTo>
                  <a:lnTo>
                    <a:pt x="2771" y="186"/>
                  </a:lnTo>
                  <a:lnTo>
                    <a:pt x="2787" y="178"/>
                  </a:lnTo>
                  <a:lnTo>
                    <a:pt x="2801" y="166"/>
                  </a:lnTo>
                  <a:lnTo>
                    <a:pt x="2813" y="150"/>
                  </a:lnTo>
                  <a:lnTo>
                    <a:pt x="2823" y="134"/>
                  </a:lnTo>
                  <a:lnTo>
                    <a:pt x="2827" y="116"/>
                  </a:lnTo>
                  <a:lnTo>
                    <a:pt x="2829" y="98"/>
                  </a:lnTo>
                  <a:lnTo>
                    <a:pt x="2829" y="96"/>
                  </a:lnTo>
                  <a:lnTo>
                    <a:pt x="2829" y="96"/>
                  </a:lnTo>
                  <a:lnTo>
                    <a:pt x="2827" y="78"/>
                  </a:lnTo>
                  <a:lnTo>
                    <a:pt x="2823" y="60"/>
                  </a:lnTo>
                  <a:lnTo>
                    <a:pt x="2813" y="44"/>
                  </a:lnTo>
                  <a:lnTo>
                    <a:pt x="2803" y="30"/>
                  </a:lnTo>
                  <a:lnTo>
                    <a:pt x="2787" y="18"/>
                  </a:lnTo>
                  <a:lnTo>
                    <a:pt x="2771" y="8"/>
                  </a:lnTo>
                  <a:lnTo>
                    <a:pt x="2753" y="2"/>
                  </a:lnTo>
                  <a:lnTo>
                    <a:pt x="2733" y="0"/>
                  </a:lnTo>
                  <a:lnTo>
                    <a:pt x="2733" y="0"/>
                  </a:lnTo>
                  <a:lnTo>
                    <a:pt x="2711" y="2"/>
                  </a:lnTo>
                  <a:lnTo>
                    <a:pt x="2693" y="8"/>
                  </a:lnTo>
                  <a:lnTo>
                    <a:pt x="2675" y="18"/>
                  </a:lnTo>
                  <a:lnTo>
                    <a:pt x="2661" y="30"/>
                  </a:lnTo>
                  <a:lnTo>
                    <a:pt x="2651" y="44"/>
                  </a:lnTo>
                  <a:lnTo>
                    <a:pt x="2641" y="60"/>
                  </a:lnTo>
                  <a:lnTo>
                    <a:pt x="2637" y="78"/>
                  </a:lnTo>
                  <a:lnTo>
                    <a:pt x="2635" y="98"/>
                  </a:lnTo>
                  <a:lnTo>
                    <a:pt x="2635" y="98"/>
                  </a:lnTo>
                  <a:lnTo>
                    <a:pt x="2635" y="98"/>
                  </a:lnTo>
                  <a:lnTo>
                    <a:pt x="2637" y="118"/>
                  </a:lnTo>
                  <a:lnTo>
                    <a:pt x="2641" y="136"/>
                  </a:lnTo>
                  <a:lnTo>
                    <a:pt x="2649" y="152"/>
                  </a:lnTo>
                  <a:lnTo>
                    <a:pt x="2661" y="166"/>
                  </a:lnTo>
                  <a:lnTo>
                    <a:pt x="2675" y="178"/>
                  </a:lnTo>
                  <a:lnTo>
                    <a:pt x="2693" y="186"/>
                  </a:lnTo>
                  <a:lnTo>
                    <a:pt x="2711" y="192"/>
                  </a:lnTo>
                  <a:lnTo>
                    <a:pt x="2731" y="194"/>
                  </a:lnTo>
                  <a:lnTo>
                    <a:pt x="2731" y="194"/>
                  </a:lnTo>
                  <a:close/>
                  <a:moveTo>
                    <a:pt x="2733" y="164"/>
                  </a:moveTo>
                  <a:lnTo>
                    <a:pt x="2733" y="164"/>
                  </a:lnTo>
                  <a:lnTo>
                    <a:pt x="2719" y="162"/>
                  </a:lnTo>
                  <a:lnTo>
                    <a:pt x="2707" y="158"/>
                  </a:lnTo>
                  <a:lnTo>
                    <a:pt x="2695" y="152"/>
                  </a:lnTo>
                  <a:lnTo>
                    <a:pt x="2687" y="144"/>
                  </a:lnTo>
                  <a:lnTo>
                    <a:pt x="2679" y="134"/>
                  </a:lnTo>
                  <a:lnTo>
                    <a:pt x="2673" y="124"/>
                  </a:lnTo>
                  <a:lnTo>
                    <a:pt x="2669" y="110"/>
                  </a:lnTo>
                  <a:lnTo>
                    <a:pt x="2669" y="98"/>
                  </a:lnTo>
                  <a:lnTo>
                    <a:pt x="2669" y="96"/>
                  </a:lnTo>
                  <a:lnTo>
                    <a:pt x="2669" y="96"/>
                  </a:lnTo>
                  <a:lnTo>
                    <a:pt x="2669" y="84"/>
                  </a:lnTo>
                  <a:lnTo>
                    <a:pt x="2673" y="72"/>
                  </a:lnTo>
                  <a:lnTo>
                    <a:pt x="2679" y="60"/>
                  </a:lnTo>
                  <a:lnTo>
                    <a:pt x="2687" y="50"/>
                  </a:lnTo>
                  <a:lnTo>
                    <a:pt x="2695" y="42"/>
                  </a:lnTo>
                  <a:lnTo>
                    <a:pt x="2707" y="36"/>
                  </a:lnTo>
                  <a:lnTo>
                    <a:pt x="2719" y="32"/>
                  </a:lnTo>
                  <a:lnTo>
                    <a:pt x="2731" y="30"/>
                  </a:lnTo>
                  <a:lnTo>
                    <a:pt x="2731" y="30"/>
                  </a:lnTo>
                  <a:lnTo>
                    <a:pt x="2745" y="32"/>
                  </a:lnTo>
                  <a:lnTo>
                    <a:pt x="2757" y="36"/>
                  </a:lnTo>
                  <a:lnTo>
                    <a:pt x="2767" y="42"/>
                  </a:lnTo>
                  <a:lnTo>
                    <a:pt x="2777" y="50"/>
                  </a:lnTo>
                  <a:lnTo>
                    <a:pt x="2785" y="60"/>
                  </a:lnTo>
                  <a:lnTo>
                    <a:pt x="2791" y="72"/>
                  </a:lnTo>
                  <a:lnTo>
                    <a:pt x="2793" y="84"/>
                  </a:lnTo>
                  <a:lnTo>
                    <a:pt x="2795" y="98"/>
                  </a:lnTo>
                  <a:lnTo>
                    <a:pt x="2795" y="98"/>
                  </a:lnTo>
                  <a:lnTo>
                    <a:pt x="2795" y="98"/>
                  </a:lnTo>
                  <a:lnTo>
                    <a:pt x="2793" y="112"/>
                  </a:lnTo>
                  <a:lnTo>
                    <a:pt x="2791" y="124"/>
                  </a:lnTo>
                  <a:lnTo>
                    <a:pt x="2785" y="134"/>
                  </a:lnTo>
                  <a:lnTo>
                    <a:pt x="2777" y="144"/>
                  </a:lnTo>
                  <a:lnTo>
                    <a:pt x="2769" y="152"/>
                  </a:lnTo>
                  <a:lnTo>
                    <a:pt x="2757" y="158"/>
                  </a:lnTo>
                  <a:lnTo>
                    <a:pt x="2745" y="162"/>
                  </a:lnTo>
                  <a:lnTo>
                    <a:pt x="2733" y="164"/>
                  </a:lnTo>
                  <a:lnTo>
                    <a:pt x="2733" y="164"/>
                  </a:lnTo>
                  <a:close/>
                  <a:moveTo>
                    <a:pt x="2881" y="190"/>
                  </a:moveTo>
                  <a:lnTo>
                    <a:pt x="2914" y="190"/>
                  </a:lnTo>
                  <a:lnTo>
                    <a:pt x="2914" y="58"/>
                  </a:lnTo>
                  <a:lnTo>
                    <a:pt x="3018" y="190"/>
                  </a:lnTo>
                  <a:lnTo>
                    <a:pt x="3044" y="190"/>
                  </a:lnTo>
                  <a:lnTo>
                    <a:pt x="3044" y="4"/>
                  </a:lnTo>
                  <a:lnTo>
                    <a:pt x="3012" y="4"/>
                  </a:lnTo>
                  <a:lnTo>
                    <a:pt x="3012" y="134"/>
                  </a:lnTo>
                  <a:lnTo>
                    <a:pt x="2911" y="4"/>
                  </a:lnTo>
                  <a:lnTo>
                    <a:pt x="2881" y="4"/>
                  </a:lnTo>
                  <a:lnTo>
                    <a:pt x="2881" y="190"/>
                  </a:lnTo>
                  <a:close/>
                  <a:moveTo>
                    <a:pt x="3170" y="194"/>
                  </a:moveTo>
                  <a:lnTo>
                    <a:pt x="3170" y="194"/>
                  </a:lnTo>
                  <a:lnTo>
                    <a:pt x="3184" y="192"/>
                  </a:lnTo>
                  <a:lnTo>
                    <a:pt x="3196" y="190"/>
                  </a:lnTo>
                  <a:lnTo>
                    <a:pt x="3208" y="184"/>
                  </a:lnTo>
                  <a:lnTo>
                    <a:pt x="3218" y="178"/>
                  </a:lnTo>
                  <a:lnTo>
                    <a:pt x="3226" y="170"/>
                  </a:lnTo>
                  <a:lnTo>
                    <a:pt x="3232" y="160"/>
                  </a:lnTo>
                  <a:lnTo>
                    <a:pt x="3234" y="150"/>
                  </a:lnTo>
                  <a:lnTo>
                    <a:pt x="3236" y="138"/>
                  </a:lnTo>
                  <a:lnTo>
                    <a:pt x="3236" y="138"/>
                  </a:lnTo>
                  <a:lnTo>
                    <a:pt x="3236" y="138"/>
                  </a:lnTo>
                  <a:lnTo>
                    <a:pt x="3236" y="126"/>
                  </a:lnTo>
                  <a:lnTo>
                    <a:pt x="3232" y="116"/>
                  </a:lnTo>
                  <a:lnTo>
                    <a:pt x="3228" y="108"/>
                  </a:lnTo>
                  <a:lnTo>
                    <a:pt x="3220" y="102"/>
                  </a:lnTo>
                  <a:lnTo>
                    <a:pt x="3212" y="96"/>
                  </a:lnTo>
                  <a:lnTo>
                    <a:pt x="3202" y="90"/>
                  </a:lnTo>
                  <a:lnTo>
                    <a:pt x="3176" y="82"/>
                  </a:lnTo>
                  <a:lnTo>
                    <a:pt x="3176" y="82"/>
                  </a:lnTo>
                  <a:lnTo>
                    <a:pt x="3154" y="76"/>
                  </a:lnTo>
                  <a:lnTo>
                    <a:pt x="3140" y="70"/>
                  </a:lnTo>
                  <a:lnTo>
                    <a:pt x="3136" y="66"/>
                  </a:lnTo>
                  <a:lnTo>
                    <a:pt x="3134" y="62"/>
                  </a:lnTo>
                  <a:lnTo>
                    <a:pt x="3132" y="54"/>
                  </a:lnTo>
                  <a:lnTo>
                    <a:pt x="3132" y="52"/>
                  </a:lnTo>
                  <a:lnTo>
                    <a:pt x="3132" y="52"/>
                  </a:lnTo>
                  <a:lnTo>
                    <a:pt x="3134" y="44"/>
                  </a:lnTo>
                  <a:lnTo>
                    <a:pt x="3140" y="36"/>
                  </a:lnTo>
                  <a:lnTo>
                    <a:pt x="3150" y="32"/>
                  </a:lnTo>
                  <a:lnTo>
                    <a:pt x="3162" y="30"/>
                  </a:lnTo>
                  <a:lnTo>
                    <a:pt x="3162" y="30"/>
                  </a:lnTo>
                  <a:lnTo>
                    <a:pt x="3176" y="32"/>
                  </a:lnTo>
                  <a:lnTo>
                    <a:pt x="3188" y="36"/>
                  </a:lnTo>
                  <a:lnTo>
                    <a:pt x="3200" y="42"/>
                  </a:lnTo>
                  <a:lnTo>
                    <a:pt x="3212" y="50"/>
                  </a:lnTo>
                  <a:lnTo>
                    <a:pt x="3230" y="24"/>
                  </a:lnTo>
                  <a:lnTo>
                    <a:pt x="3230" y="24"/>
                  </a:lnTo>
                  <a:lnTo>
                    <a:pt x="3216" y="14"/>
                  </a:lnTo>
                  <a:lnTo>
                    <a:pt x="3200" y="8"/>
                  </a:lnTo>
                  <a:lnTo>
                    <a:pt x="3182" y="4"/>
                  </a:lnTo>
                  <a:lnTo>
                    <a:pt x="3162" y="2"/>
                  </a:lnTo>
                  <a:lnTo>
                    <a:pt x="3162" y="2"/>
                  </a:lnTo>
                  <a:lnTo>
                    <a:pt x="3150" y="2"/>
                  </a:lnTo>
                  <a:lnTo>
                    <a:pt x="3138" y="6"/>
                  </a:lnTo>
                  <a:lnTo>
                    <a:pt x="3126" y="10"/>
                  </a:lnTo>
                  <a:lnTo>
                    <a:pt x="3118" y="16"/>
                  </a:lnTo>
                  <a:lnTo>
                    <a:pt x="3110" y="24"/>
                  </a:lnTo>
                  <a:lnTo>
                    <a:pt x="3104" y="34"/>
                  </a:lnTo>
                  <a:lnTo>
                    <a:pt x="3100" y="44"/>
                  </a:lnTo>
                  <a:lnTo>
                    <a:pt x="3100" y="56"/>
                  </a:lnTo>
                  <a:lnTo>
                    <a:pt x="3100" y="56"/>
                  </a:lnTo>
                  <a:lnTo>
                    <a:pt x="3100" y="56"/>
                  </a:lnTo>
                  <a:lnTo>
                    <a:pt x="3100" y="68"/>
                  </a:lnTo>
                  <a:lnTo>
                    <a:pt x="3104" y="78"/>
                  </a:lnTo>
                  <a:lnTo>
                    <a:pt x="3108" y="86"/>
                  </a:lnTo>
                  <a:lnTo>
                    <a:pt x="3116" y="94"/>
                  </a:lnTo>
                  <a:lnTo>
                    <a:pt x="3124" y="98"/>
                  </a:lnTo>
                  <a:lnTo>
                    <a:pt x="3134" y="104"/>
                  </a:lnTo>
                  <a:lnTo>
                    <a:pt x="3162" y="112"/>
                  </a:lnTo>
                  <a:lnTo>
                    <a:pt x="3162" y="112"/>
                  </a:lnTo>
                  <a:lnTo>
                    <a:pt x="3182" y="118"/>
                  </a:lnTo>
                  <a:lnTo>
                    <a:pt x="3196" y="124"/>
                  </a:lnTo>
                  <a:lnTo>
                    <a:pt x="3200" y="128"/>
                  </a:lnTo>
                  <a:lnTo>
                    <a:pt x="3202" y="132"/>
                  </a:lnTo>
                  <a:lnTo>
                    <a:pt x="3204" y="140"/>
                  </a:lnTo>
                  <a:lnTo>
                    <a:pt x="3204" y="140"/>
                  </a:lnTo>
                  <a:lnTo>
                    <a:pt x="3204" y="140"/>
                  </a:lnTo>
                  <a:lnTo>
                    <a:pt x="3202" y="146"/>
                  </a:lnTo>
                  <a:lnTo>
                    <a:pt x="3202" y="150"/>
                  </a:lnTo>
                  <a:lnTo>
                    <a:pt x="3194" y="158"/>
                  </a:lnTo>
                  <a:lnTo>
                    <a:pt x="3184" y="162"/>
                  </a:lnTo>
                  <a:lnTo>
                    <a:pt x="3170" y="164"/>
                  </a:lnTo>
                  <a:lnTo>
                    <a:pt x="3170" y="164"/>
                  </a:lnTo>
                  <a:lnTo>
                    <a:pt x="3154" y="162"/>
                  </a:lnTo>
                  <a:lnTo>
                    <a:pt x="3138" y="158"/>
                  </a:lnTo>
                  <a:lnTo>
                    <a:pt x="3124" y="150"/>
                  </a:lnTo>
                  <a:lnTo>
                    <a:pt x="3112" y="140"/>
                  </a:lnTo>
                  <a:lnTo>
                    <a:pt x="3092" y="164"/>
                  </a:lnTo>
                  <a:lnTo>
                    <a:pt x="3092" y="164"/>
                  </a:lnTo>
                  <a:lnTo>
                    <a:pt x="3110" y="176"/>
                  </a:lnTo>
                  <a:lnTo>
                    <a:pt x="3128" y="186"/>
                  </a:lnTo>
                  <a:lnTo>
                    <a:pt x="3148" y="192"/>
                  </a:lnTo>
                  <a:lnTo>
                    <a:pt x="3170" y="194"/>
                  </a:lnTo>
                  <a:lnTo>
                    <a:pt x="3170" y="1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Text Placeholder 11"/>
          <p:cNvSpPr>
            <a:spLocks noGrp="1"/>
          </p:cNvSpPr>
          <p:nvPr>
            <p:ph type="body" sz="quarter" idx="13" hasCustomPrompt="1"/>
          </p:nvPr>
        </p:nvSpPr>
        <p:spPr>
          <a:xfrm>
            <a:off x="454025" y="4142435"/>
            <a:ext cx="8235950" cy="242675"/>
          </a:xfrm>
        </p:spPr>
        <p:txBody>
          <a:bodyPr tIns="91440" bIns="91440" anchor="b" anchorCtr="0">
            <a:no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  <a:lvl5pPr marL="1828800" indent="0">
              <a:buNone/>
              <a:defRPr/>
            </a:lvl5pPr>
          </a:lstStyle>
          <a:p>
            <a:pPr lvl="0"/>
            <a:r>
              <a:rPr lang="en-US"/>
              <a:t>Date if necessary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s with titles/subti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78EDF-B5BA-4C57-85A7-EECCCB36B671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454026" y="3131687"/>
            <a:ext cx="1900237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4026" y="3673554"/>
            <a:ext cx="1881187" cy="2559158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200" baseline="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20" hasCustomPrompt="1"/>
          </p:nvPr>
        </p:nvSpPr>
        <p:spPr>
          <a:xfrm>
            <a:off x="2565401" y="1103918"/>
            <a:ext cx="1892300" cy="1920875"/>
          </a:xfrm>
        </p:spPr>
        <p:txBody>
          <a:bodyPr/>
          <a:lstStyle>
            <a:lvl1pPr marL="6350" indent="0">
              <a:buNone/>
              <a:tabLst/>
              <a:defRPr/>
            </a:lvl1pPr>
          </a:lstStyle>
          <a:p>
            <a:r>
              <a:rPr lang="en-US"/>
              <a:t>Illustrative Image or Graphic</a:t>
            </a:r>
          </a:p>
        </p:txBody>
      </p:sp>
      <p:sp>
        <p:nvSpPr>
          <p:cNvPr id="28" name="Text Placeholder 14"/>
          <p:cNvSpPr>
            <a:spLocks noGrp="1"/>
          </p:cNvSpPr>
          <p:nvPr>
            <p:ph type="body" sz="quarter" idx="21" hasCustomPrompt="1"/>
          </p:nvPr>
        </p:nvSpPr>
        <p:spPr>
          <a:xfrm>
            <a:off x="2574926" y="3131687"/>
            <a:ext cx="1882774" cy="381000"/>
          </a:xfrm>
        </p:spPr>
        <p:txBody>
          <a:bodyPr lIns="0" tIns="0" rIns="0" bIns="0"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Supporting title</a:t>
            </a:r>
          </a:p>
        </p:txBody>
      </p:sp>
      <p:sp>
        <p:nvSpPr>
          <p:cNvPr id="29" name="Text Placeholder 14"/>
          <p:cNvSpPr>
            <a:spLocks noGrp="1"/>
          </p:cNvSpPr>
          <p:nvPr>
            <p:ph type="body" sz="quarter" idx="22" hasCustomPrompt="1"/>
          </p:nvPr>
        </p:nvSpPr>
        <p:spPr>
          <a:xfrm>
            <a:off x="2574925" y="3673554"/>
            <a:ext cx="1882775" cy="2559158"/>
          </a:xfrm>
        </p:spPr>
        <p:txBody>
          <a:bodyPr lIns="0" tIns="0" rIns="0" bIns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Supporting copy or bulleted list</a:t>
            </a:r>
          </a:p>
        </p:txBody>
      </p:sp>
      <p:sp>
        <p:nvSpPr>
          <p:cNvPr id="30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4683126" y="1103918"/>
            <a:ext cx="1893887" cy="19208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Illustrative Image or Graphic</a:t>
            </a:r>
          </a:p>
        </p:txBody>
      </p:sp>
      <p:sp>
        <p:nvSpPr>
          <p:cNvPr id="31" name="Text Placeholder 14"/>
          <p:cNvSpPr>
            <a:spLocks noGrp="1"/>
          </p:cNvSpPr>
          <p:nvPr>
            <p:ph type="body" sz="quarter" idx="24" hasCustomPrompt="1"/>
          </p:nvPr>
        </p:nvSpPr>
        <p:spPr>
          <a:xfrm>
            <a:off x="4675982" y="3131687"/>
            <a:ext cx="1901031" cy="381000"/>
          </a:xfrm>
        </p:spPr>
        <p:txBody>
          <a:bodyPr lIns="0" tIns="0" rIns="0" bIns="0"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Supporting title</a:t>
            </a:r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25" hasCustomPrompt="1"/>
          </p:nvPr>
        </p:nvSpPr>
        <p:spPr>
          <a:xfrm>
            <a:off x="4683126" y="3673554"/>
            <a:ext cx="1893887" cy="2559158"/>
          </a:xfrm>
        </p:spPr>
        <p:txBody>
          <a:bodyPr lIns="0" tIns="0" rIns="0" bIns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Supporting copy or bulleted list</a:t>
            </a:r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 hasCustomPrompt="1"/>
          </p:nvPr>
        </p:nvSpPr>
        <p:spPr>
          <a:xfrm>
            <a:off x="6802438" y="1103918"/>
            <a:ext cx="1895475" cy="1920875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lvl1pPr>
          </a:lstStyle>
          <a:p>
            <a:r>
              <a:rPr lang="en-US"/>
              <a:t>Illustrative Image or Graphic</a:t>
            </a:r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7" hasCustomPrompt="1"/>
          </p:nvPr>
        </p:nvSpPr>
        <p:spPr>
          <a:xfrm>
            <a:off x="6797676" y="3131687"/>
            <a:ext cx="1900238" cy="381000"/>
          </a:xfrm>
        </p:spPr>
        <p:txBody>
          <a:bodyPr lIns="0" tIns="0" rIns="0" bIns="0" anchor="b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Supporting title</a:t>
            </a:r>
          </a:p>
        </p:txBody>
      </p:sp>
      <p:sp>
        <p:nvSpPr>
          <p:cNvPr id="35" name="Text Placeholder 14"/>
          <p:cNvSpPr>
            <a:spLocks noGrp="1"/>
          </p:cNvSpPr>
          <p:nvPr>
            <p:ph type="body" sz="quarter" idx="28" hasCustomPrompt="1"/>
          </p:nvPr>
        </p:nvSpPr>
        <p:spPr>
          <a:xfrm>
            <a:off x="6797676" y="3673554"/>
            <a:ext cx="1900238" cy="2559158"/>
          </a:xfrm>
        </p:spPr>
        <p:txBody>
          <a:bodyPr lIns="0" tIns="0" rIns="0" bIns="0" anchor="t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2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Supporting copy or bulleted list</a:t>
            </a:r>
          </a:p>
        </p:txBody>
      </p:sp>
      <p:sp>
        <p:nvSpPr>
          <p:cNvPr id="37" name="Title 4"/>
          <p:cNvSpPr>
            <a:spLocks noGrp="1"/>
          </p:cNvSpPr>
          <p:nvPr>
            <p:ph type="title" hasCustomPrompt="1"/>
          </p:nvPr>
        </p:nvSpPr>
        <p:spPr>
          <a:xfrm>
            <a:off x="454026" y="0"/>
            <a:ext cx="8243887" cy="795866"/>
          </a:xfrm>
        </p:spPr>
        <p:txBody>
          <a:bodyPr lIns="0" rIns="0">
            <a:normAutofit/>
          </a:bodyPr>
          <a:lstStyle>
            <a:lvl1pPr algn="l">
              <a:defRPr sz="2000"/>
            </a:lvl1pPr>
          </a:lstStyle>
          <a:p>
            <a:r>
              <a:rPr lang="en-US"/>
              <a:t>Main slide title</a:t>
            </a:r>
          </a:p>
        </p:txBody>
      </p:sp>
      <p:sp>
        <p:nvSpPr>
          <p:cNvPr id="17" name="Picture Placeholder 7"/>
          <p:cNvSpPr>
            <a:spLocks noGrp="1"/>
          </p:cNvSpPr>
          <p:nvPr>
            <p:ph type="pic" sz="quarter" idx="29" hasCustomPrompt="1"/>
          </p:nvPr>
        </p:nvSpPr>
        <p:spPr>
          <a:xfrm>
            <a:off x="454026" y="1103918"/>
            <a:ext cx="1885950" cy="1920875"/>
          </a:xfrm>
        </p:spPr>
        <p:txBody>
          <a:bodyPr/>
          <a:lstStyle>
            <a:lvl1pPr marL="6350" indent="0">
              <a:buNone/>
              <a:tabLst/>
              <a:defRPr/>
            </a:lvl1pPr>
          </a:lstStyle>
          <a:p>
            <a:r>
              <a:rPr lang="en-US"/>
              <a:t>Illustrative Image or Graphic</a:t>
            </a:r>
          </a:p>
        </p:txBody>
      </p:sp>
    </p:spTree>
    <p:extLst>
      <p:ext uri="{BB962C8B-B14F-4D97-AF65-F5344CB8AC3E}">
        <p14:creationId xmlns:p14="http://schemas.microsoft.com/office/powerpoint/2010/main" val="12537484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s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05514-2B32-4010-A986-41F8A02DEBDE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454026" y="1103918"/>
            <a:ext cx="1896062" cy="1920875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lvl1pPr>
          </a:lstStyle>
          <a:p>
            <a:r>
              <a:rPr lang="en-US"/>
              <a:t>Illustrative Image or Graphic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454025" y="3131687"/>
            <a:ext cx="1881188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54025" y="3673554"/>
            <a:ext cx="1881188" cy="2559158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27" name="Picture Placeholder 7"/>
          <p:cNvSpPr>
            <a:spLocks noGrp="1"/>
          </p:cNvSpPr>
          <p:nvPr>
            <p:ph type="pic" sz="quarter" idx="20" hasCustomPrompt="1"/>
          </p:nvPr>
        </p:nvSpPr>
        <p:spPr>
          <a:xfrm>
            <a:off x="2574925" y="1103918"/>
            <a:ext cx="1882775" cy="1920875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lvl1pPr>
          </a:lstStyle>
          <a:p>
            <a:r>
              <a:rPr lang="en-US"/>
              <a:t>Illustrative Image or Graphic</a:t>
            </a:r>
          </a:p>
        </p:txBody>
      </p:sp>
      <p:sp>
        <p:nvSpPr>
          <p:cNvPr id="28" name="Text Placeholder 14"/>
          <p:cNvSpPr>
            <a:spLocks noGrp="1"/>
          </p:cNvSpPr>
          <p:nvPr>
            <p:ph type="body" sz="quarter" idx="21" hasCustomPrompt="1"/>
          </p:nvPr>
        </p:nvSpPr>
        <p:spPr>
          <a:xfrm>
            <a:off x="2565400" y="3131687"/>
            <a:ext cx="1892300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29" name="Text Placeholder 14"/>
          <p:cNvSpPr>
            <a:spLocks noGrp="1"/>
          </p:cNvSpPr>
          <p:nvPr>
            <p:ph type="body" sz="quarter" idx="22" hasCustomPrompt="1"/>
          </p:nvPr>
        </p:nvSpPr>
        <p:spPr>
          <a:xfrm>
            <a:off x="2574925" y="3673554"/>
            <a:ext cx="1882775" cy="2559158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30" name="Picture Placeholder 7"/>
          <p:cNvSpPr>
            <a:spLocks noGrp="1"/>
          </p:cNvSpPr>
          <p:nvPr>
            <p:ph type="pic" sz="quarter" idx="23" hasCustomPrompt="1"/>
          </p:nvPr>
        </p:nvSpPr>
        <p:spPr>
          <a:xfrm>
            <a:off x="4675981" y="1103918"/>
            <a:ext cx="1897857" cy="1920875"/>
          </a:xfrm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lvl1pPr>
          </a:lstStyle>
          <a:p>
            <a:r>
              <a:rPr lang="en-US"/>
              <a:t>Illustrative Image or Graphic</a:t>
            </a:r>
          </a:p>
        </p:txBody>
      </p:sp>
      <p:sp>
        <p:nvSpPr>
          <p:cNvPr id="31" name="Text Placeholder 14"/>
          <p:cNvSpPr>
            <a:spLocks noGrp="1"/>
          </p:cNvSpPr>
          <p:nvPr>
            <p:ph type="body" sz="quarter" idx="24" hasCustomPrompt="1"/>
          </p:nvPr>
        </p:nvSpPr>
        <p:spPr>
          <a:xfrm>
            <a:off x="4687887" y="3131687"/>
            <a:ext cx="188912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32" name="Text Placeholder 14"/>
          <p:cNvSpPr>
            <a:spLocks noGrp="1"/>
          </p:cNvSpPr>
          <p:nvPr>
            <p:ph type="body" sz="quarter" idx="25" hasCustomPrompt="1"/>
          </p:nvPr>
        </p:nvSpPr>
        <p:spPr>
          <a:xfrm>
            <a:off x="4684713" y="3673554"/>
            <a:ext cx="1892300" cy="2559158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26" hasCustomPrompt="1"/>
          </p:nvPr>
        </p:nvSpPr>
        <p:spPr>
          <a:xfrm>
            <a:off x="6798676" y="1103918"/>
            <a:ext cx="1899238" cy="192087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Illustrative Image or Graphic</a:t>
            </a:r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27" hasCustomPrompt="1"/>
          </p:nvPr>
        </p:nvSpPr>
        <p:spPr>
          <a:xfrm>
            <a:off x="6807200" y="3131687"/>
            <a:ext cx="1890713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35" name="Text Placeholder 14"/>
          <p:cNvSpPr>
            <a:spLocks noGrp="1"/>
          </p:cNvSpPr>
          <p:nvPr>
            <p:ph type="body" sz="quarter" idx="28" hasCustomPrompt="1"/>
          </p:nvPr>
        </p:nvSpPr>
        <p:spPr>
          <a:xfrm>
            <a:off x="6807200" y="3673554"/>
            <a:ext cx="1890713" cy="2559158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37" name="Title 4"/>
          <p:cNvSpPr>
            <a:spLocks noGrp="1"/>
          </p:cNvSpPr>
          <p:nvPr>
            <p:ph type="title" hasCustomPrompt="1"/>
          </p:nvPr>
        </p:nvSpPr>
        <p:spPr>
          <a:xfrm>
            <a:off x="454024" y="1"/>
            <a:ext cx="8243889" cy="795866"/>
          </a:xfrm>
        </p:spPr>
        <p:txBody>
          <a:bodyPr lIns="0" rIns="0">
            <a:normAutofit/>
          </a:bodyPr>
          <a:lstStyle>
            <a:lvl1pPr algn="l">
              <a:defRPr sz="2000" baseline="0"/>
            </a:lvl1pPr>
          </a:lstStyle>
          <a:p>
            <a:r>
              <a:rPr lang="en-US"/>
              <a:t>Main slide title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454025" y="557448"/>
            <a:ext cx="8243888" cy="296991"/>
          </a:xfrm>
        </p:spPr>
        <p:txBody>
          <a:bodyPr>
            <a:normAutofit/>
          </a:bodyPr>
          <a:lstStyle>
            <a:lvl1pPr>
              <a:defRPr sz="1400" i="1" baseline="0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Optional supporting sub-title</a:t>
            </a:r>
          </a:p>
        </p:txBody>
      </p:sp>
    </p:spTree>
    <p:extLst>
      <p:ext uri="{BB962C8B-B14F-4D97-AF65-F5344CB8AC3E}">
        <p14:creationId xmlns:p14="http://schemas.microsoft.com/office/powerpoint/2010/main" val="21123039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 photos with title/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4977D9-381E-489E-B733-866642C448A8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414337" y="1067063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836738" y="1067063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4" hasCustomPrompt="1"/>
          </p:nvPr>
        </p:nvSpPr>
        <p:spPr>
          <a:xfrm>
            <a:off x="3241675" y="1067063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11" name="Picture Placeholder 7"/>
          <p:cNvSpPr>
            <a:spLocks noGrp="1"/>
          </p:cNvSpPr>
          <p:nvPr>
            <p:ph type="pic" sz="quarter" idx="15" hasCustomPrompt="1"/>
          </p:nvPr>
        </p:nvSpPr>
        <p:spPr>
          <a:xfrm>
            <a:off x="4656138" y="1067063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12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6073775" y="1067063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13" name="Picture Placeholder 7"/>
          <p:cNvSpPr>
            <a:spLocks noGrp="1"/>
          </p:cNvSpPr>
          <p:nvPr>
            <p:ph type="pic" sz="quarter" idx="17" hasCustomPrompt="1"/>
          </p:nvPr>
        </p:nvSpPr>
        <p:spPr>
          <a:xfrm>
            <a:off x="7480300" y="1067063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414339" y="2370931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414339" y="2912798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1836739" y="2370931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21" hasCustomPrompt="1"/>
          </p:nvPr>
        </p:nvSpPr>
        <p:spPr>
          <a:xfrm>
            <a:off x="1836739" y="2912798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22" hasCustomPrompt="1"/>
          </p:nvPr>
        </p:nvSpPr>
        <p:spPr>
          <a:xfrm>
            <a:off x="3241676" y="2370931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23" hasCustomPrompt="1"/>
          </p:nvPr>
        </p:nvSpPr>
        <p:spPr>
          <a:xfrm>
            <a:off x="3241676" y="2912798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4" hasCustomPrompt="1"/>
          </p:nvPr>
        </p:nvSpPr>
        <p:spPr>
          <a:xfrm>
            <a:off x="4652964" y="2370931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25" hasCustomPrompt="1"/>
          </p:nvPr>
        </p:nvSpPr>
        <p:spPr>
          <a:xfrm>
            <a:off x="4652964" y="2912798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23" name="Text Placeholder 14"/>
          <p:cNvSpPr>
            <a:spLocks noGrp="1"/>
          </p:cNvSpPr>
          <p:nvPr>
            <p:ph type="body" sz="quarter" idx="26" hasCustomPrompt="1"/>
          </p:nvPr>
        </p:nvSpPr>
        <p:spPr>
          <a:xfrm>
            <a:off x="6075364" y="2370931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24" name="Text Placeholder 14"/>
          <p:cNvSpPr>
            <a:spLocks noGrp="1"/>
          </p:cNvSpPr>
          <p:nvPr>
            <p:ph type="body" sz="quarter" idx="27" hasCustomPrompt="1"/>
          </p:nvPr>
        </p:nvSpPr>
        <p:spPr>
          <a:xfrm>
            <a:off x="6075364" y="2912798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25" name="Text Placeholder 14"/>
          <p:cNvSpPr>
            <a:spLocks noGrp="1"/>
          </p:cNvSpPr>
          <p:nvPr>
            <p:ph type="body" sz="quarter" idx="28" hasCustomPrompt="1"/>
          </p:nvPr>
        </p:nvSpPr>
        <p:spPr>
          <a:xfrm>
            <a:off x="7480301" y="2370931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26" name="Text Placeholder 14"/>
          <p:cNvSpPr>
            <a:spLocks noGrp="1"/>
          </p:cNvSpPr>
          <p:nvPr>
            <p:ph type="body" sz="quarter" idx="29" hasCustomPrompt="1"/>
          </p:nvPr>
        </p:nvSpPr>
        <p:spPr>
          <a:xfrm>
            <a:off x="7480301" y="2912798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28" name="Picture Placeholder 7"/>
          <p:cNvSpPr>
            <a:spLocks noGrp="1"/>
          </p:cNvSpPr>
          <p:nvPr>
            <p:ph type="pic" sz="quarter" idx="31" hasCustomPrompt="1"/>
          </p:nvPr>
        </p:nvSpPr>
        <p:spPr>
          <a:xfrm>
            <a:off x="414337" y="3626601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29" name="Picture Placeholder 7"/>
          <p:cNvSpPr>
            <a:spLocks noGrp="1"/>
          </p:cNvSpPr>
          <p:nvPr>
            <p:ph type="pic" sz="quarter" idx="32" hasCustomPrompt="1"/>
          </p:nvPr>
        </p:nvSpPr>
        <p:spPr>
          <a:xfrm>
            <a:off x="1836738" y="3626601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30" name="Picture Placeholder 7"/>
          <p:cNvSpPr>
            <a:spLocks noGrp="1"/>
          </p:cNvSpPr>
          <p:nvPr>
            <p:ph type="pic" sz="quarter" idx="33" hasCustomPrompt="1"/>
          </p:nvPr>
        </p:nvSpPr>
        <p:spPr>
          <a:xfrm>
            <a:off x="3241675" y="3626601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31" name="Picture Placeholder 7"/>
          <p:cNvSpPr>
            <a:spLocks noGrp="1"/>
          </p:cNvSpPr>
          <p:nvPr>
            <p:ph type="pic" sz="quarter" idx="34" hasCustomPrompt="1"/>
          </p:nvPr>
        </p:nvSpPr>
        <p:spPr>
          <a:xfrm>
            <a:off x="4656138" y="3626601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32" name="Picture Placeholder 7"/>
          <p:cNvSpPr>
            <a:spLocks noGrp="1"/>
          </p:cNvSpPr>
          <p:nvPr>
            <p:ph type="pic" sz="quarter" idx="35" hasCustomPrompt="1"/>
          </p:nvPr>
        </p:nvSpPr>
        <p:spPr>
          <a:xfrm>
            <a:off x="6073775" y="3626601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33" name="Picture Placeholder 7"/>
          <p:cNvSpPr>
            <a:spLocks noGrp="1"/>
          </p:cNvSpPr>
          <p:nvPr>
            <p:ph type="pic" sz="quarter" idx="36" hasCustomPrompt="1"/>
          </p:nvPr>
        </p:nvSpPr>
        <p:spPr>
          <a:xfrm>
            <a:off x="7480300" y="3626601"/>
            <a:ext cx="1201737" cy="1201737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r>
              <a:rPr lang="en-US"/>
              <a:t>Illustrative Icon</a:t>
            </a:r>
          </a:p>
        </p:txBody>
      </p:sp>
      <p:sp>
        <p:nvSpPr>
          <p:cNvPr id="34" name="Text Placeholder 14"/>
          <p:cNvSpPr>
            <a:spLocks noGrp="1"/>
          </p:cNvSpPr>
          <p:nvPr>
            <p:ph type="body" sz="quarter" idx="37" hasCustomPrompt="1"/>
          </p:nvPr>
        </p:nvSpPr>
        <p:spPr>
          <a:xfrm>
            <a:off x="414339" y="4930469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35" name="Text Placeholder 14"/>
          <p:cNvSpPr>
            <a:spLocks noGrp="1"/>
          </p:cNvSpPr>
          <p:nvPr>
            <p:ph type="body" sz="quarter" idx="38" hasCustomPrompt="1"/>
          </p:nvPr>
        </p:nvSpPr>
        <p:spPr>
          <a:xfrm>
            <a:off x="414339" y="5472336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36" name="Text Placeholder 14"/>
          <p:cNvSpPr>
            <a:spLocks noGrp="1"/>
          </p:cNvSpPr>
          <p:nvPr>
            <p:ph type="body" sz="quarter" idx="39" hasCustomPrompt="1"/>
          </p:nvPr>
        </p:nvSpPr>
        <p:spPr>
          <a:xfrm>
            <a:off x="1836739" y="4930469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37" name="Text Placeholder 14"/>
          <p:cNvSpPr>
            <a:spLocks noGrp="1"/>
          </p:cNvSpPr>
          <p:nvPr>
            <p:ph type="body" sz="quarter" idx="40" hasCustomPrompt="1"/>
          </p:nvPr>
        </p:nvSpPr>
        <p:spPr>
          <a:xfrm>
            <a:off x="1836739" y="5472336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38" name="Text Placeholder 14"/>
          <p:cNvSpPr>
            <a:spLocks noGrp="1"/>
          </p:cNvSpPr>
          <p:nvPr>
            <p:ph type="body" sz="quarter" idx="41" hasCustomPrompt="1"/>
          </p:nvPr>
        </p:nvSpPr>
        <p:spPr>
          <a:xfrm>
            <a:off x="3241676" y="4930469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39" name="Text Placeholder 14"/>
          <p:cNvSpPr>
            <a:spLocks noGrp="1"/>
          </p:cNvSpPr>
          <p:nvPr>
            <p:ph type="body" sz="quarter" idx="42" hasCustomPrompt="1"/>
          </p:nvPr>
        </p:nvSpPr>
        <p:spPr>
          <a:xfrm>
            <a:off x="3241676" y="5472336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40" name="Text Placeholder 14"/>
          <p:cNvSpPr>
            <a:spLocks noGrp="1"/>
          </p:cNvSpPr>
          <p:nvPr>
            <p:ph type="body" sz="quarter" idx="43" hasCustomPrompt="1"/>
          </p:nvPr>
        </p:nvSpPr>
        <p:spPr>
          <a:xfrm>
            <a:off x="4652964" y="4930469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41" name="Text Placeholder 14"/>
          <p:cNvSpPr>
            <a:spLocks noGrp="1"/>
          </p:cNvSpPr>
          <p:nvPr>
            <p:ph type="body" sz="quarter" idx="44" hasCustomPrompt="1"/>
          </p:nvPr>
        </p:nvSpPr>
        <p:spPr>
          <a:xfrm>
            <a:off x="4652964" y="5472336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42" name="Text Placeholder 14"/>
          <p:cNvSpPr>
            <a:spLocks noGrp="1"/>
          </p:cNvSpPr>
          <p:nvPr>
            <p:ph type="body" sz="quarter" idx="45" hasCustomPrompt="1"/>
          </p:nvPr>
        </p:nvSpPr>
        <p:spPr>
          <a:xfrm>
            <a:off x="6075364" y="4930469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43" name="Text Placeholder 14"/>
          <p:cNvSpPr>
            <a:spLocks noGrp="1"/>
          </p:cNvSpPr>
          <p:nvPr>
            <p:ph type="body" sz="quarter" idx="46" hasCustomPrompt="1"/>
          </p:nvPr>
        </p:nvSpPr>
        <p:spPr>
          <a:xfrm>
            <a:off x="6075364" y="5472336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44" name="Text Placeholder 14"/>
          <p:cNvSpPr>
            <a:spLocks noGrp="1"/>
          </p:cNvSpPr>
          <p:nvPr>
            <p:ph type="body" sz="quarter" idx="47" hasCustomPrompt="1"/>
          </p:nvPr>
        </p:nvSpPr>
        <p:spPr>
          <a:xfrm>
            <a:off x="7480301" y="4930469"/>
            <a:ext cx="1201736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Supporting title</a:t>
            </a:r>
          </a:p>
        </p:txBody>
      </p:sp>
      <p:sp>
        <p:nvSpPr>
          <p:cNvPr id="45" name="Text Placeholder 14"/>
          <p:cNvSpPr>
            <a:spLocks noGrp="1"/>
          </p:cNvSpPr>
          <p:nvPr>
            <p:ph type="body" sz="quarter" idx="48" hasCustomPrompt="1"/>
          </p:nvPr>
        </p:nvSpPr>
        <p:spPr>
          <a:xfrm>
            <a:off x="7480301" y="5472336"/>
            <a:ext cx="1201736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0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bulleted list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9144000" cy="795866"/>
          </a:xfrm>
        </p:spPr>
        <p:txBody>
          <a:bodyPr lIns="457200" rIns="274320">
            <a:normAutofit/>
          </a:bodyPr>
          <a:lstStyle>
            <a:lvl1pPr algn="l">
              <a:defRPr sz="2000"/>
            </a:lvl1pPr>
          </a:lstStyle>
          <a:p>
            <a:r>
              <a:rPr lang="en-US"/>
              <a:t>Main slide title</a:t>
            </a:r>
          </a:p>
        </p:txBody>
      </p:sp>
    </p:spTree>
    <p:extLst>
      <p:ext uri="{BB962C8B-B14F-4D97-AF65-F5344CB8AC3E}">
        <p14:creationId xmlns:p14="http://schemas.microsoft.com/office/powerpoint/2010/main" val="305224717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20C52B-F595-4156-A76B-5A31F1AC9671}" type="datetime1">
              <a:rPr lang="en-US" smtClean="0"/>
              <a:t>2/18/2022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674" y="6434028"/>
            <a:ext cx="418952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0" y="1"/>
            <a:ext cx="9144000" cy="795866"/>
          </a:xfrm>
        </p:spPr>
        <p:txBody>
          <a:bodyPr lIns="457200" rIns="274320">
            <a:normAutofit/>
          </a:bodyPr>
          <a:lstStyle>
            <a:lvl1pPr algn="l">
              <a:defRPr sz="2000"/>
            </a:lvl1pPr>
          </a:lstStyle>
          <a:p>
            <a:r>
              <a:rPr lang="en-US"/>
              <a:t>Main slide title</a:t>
            </a:r>
          </a:p>
        </p:txBody>
      </p:sp>
    </p:spTree>
    <p:extLst>
      <p:ext uri="{BB962C8B-B14F-4D97-AF65-F5344CB8AC3E}">
        <p14:creationId xmlns:p14="http://schemas.microsoft.com/office/powerpoint/2010/main" val="7550909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ransition (top 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324600"/>
            <a:ext cx="9144000" cy="533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475552" y="4535726"/>
            <a:ext cx="4572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800"/>
              <a:t>Use this slide as a transition</a:t>
            </a:r>
            <a:r>
              <a:rPr lang="en-US" sz="1800" baseline="0"/>
              <a:t> </a:t>
            </a:r>
            <a:r>
              <a:rPr lang="en-US" sz="1800"/>
              <a:t>between topics.  Include a short title with supporting image.</a:t>
            </a:r>
          </a:p>
          <a:p>
            <a:endParaRPr lang="en-US" sz="1800"/>
          </a:p>
          <a:p>
            <a:r>
              <a:rPr lang="en-US" sz="1800"/>
              <a:t>If you need help licensing images to use in your presentation, email Marcom@Daugherty.com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475552" y="4321376"/>
            <a:ext cx="457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chemeClr val="accent5"/>
                </a:solidFill>
              </a:rPr>
              <a:t>NOTE: This</a:t>
            </a:r>
            <a:r>
              <a:rPr lang="en-US" sz="1200" baseline="0">
                <a:solidFill>
                  <a:schemeClr val="accent5"/>
                </a:solidFill>
              </a:rPr>
              <a:t> text will be covered by the photo.</a:t>
            </a:r>
            <a:endParaRPr lang="en-US" sz="1200">
              <a:solidFill>
                <a:schemeClr val="accent5"/>
              </a:solidFill>
            </a:endParaRP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" y="0"/>
            <a:ext cx="9143999" cy="68580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4681538" y="0"/>
            <a:ext cx="4462462" cy="3403600"/>
          </a:xfrm>
          <a:solidFill>
            <a:schemeClr val="accent1"/>
          </a:solidFill>
          <a:effectLst/>
        </p:spPr>
        <p:txBody>
          <a:bodyPr lIns="457200" tIns="457200" rIns="274320" bIns="457200" anchor="b" anchorCtr="0">
            <a:normAutofit/>
          </a:bodyPr>
          <a:lstStyle>
            <a:lvl1pPr marL="0" indent="0">
              <a:buNone/>
              <a:defRPr sz="28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Title of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1770655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ransition (top 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324600"/>
            <a:ext cx="9144000" cy="533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Rectangle 5"/>
          <p:cNvSpPr/>
          <p:nvPr userDrawn="1"/>
        </p:nvSpPr>
        <p:spPr>
          <a:xfrm>
            <a:off x="323152" y="4496842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Use this slide as a transition</a:t>
            </a:r>
            <a:r>
              <a:rPr lang="en-US" baseline="0"/>
              <a:t> </a:t>
            </a:r>
            <a:r>
              <a:rPr lang="en-US"/>
              <a:t>between topics.  Include a short title with supporting image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If you need help licensing images to use in your presentation, email Marcom@Daugherty.com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323152" y="4219843"/>
            <a:ext cx="457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chemeClr val="accent5"/>
                </a:solidFill>
              </a:rPr>
              <a:t>NOTE: This</a:t>
            </a:r>
            <a:r>
              <a:rPr lang="en-US" sz="1200" baseline="0">
                <a:solidFill>
                  <a:schemeClr val="accent5"/>
                </a:solidFill>
              </a:rPr>
              <a:t> text will be covered by the photo.</a:t>
            </a:r>
            <a:endParaRPr lang="en-US" sz="1200">
              <a:solidFill>
                <a:schemeClr val="accent5"/>
              </a:solidFill>
            </a:endParaRP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68580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4457700" cy="3403600"/>
          </a:xfrm>
          <a:solidFill>
            <a:schemeClr val="accent1"/>
          </a:solidFill>
          <a:effectLst/>
        </p:spPr>
        <p:txBody>
          <a:bodyPr lIns="457200" tIns="457200" rIns="274320" bIns="457200" anchor="b" anchorCtr="0">
            <a:normAutofit/>
          </a:bodyPr>
          <a:lstStyle>
            <a:lvl1pPr marL="0" indent="0" algn="r">
              <a:buNone/>
              <a:defRPr sz="28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Title of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40921817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ransition (bottom rig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324600"/>
            <a:ext cx="9144000" cy="533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236979" y="1149038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Use this slide as a transition</a:t>
            </a:r>
            <a:r>
              <a:rPr lang="en-US" baseline="0"/>
              <a:t> </a:t>
            </a:r>
            <a:r>
              <a:rPr lang="en-US"/>
              <a:t>between topics.  Include a short title with supporting image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If you need help licensing images to use in your presentation, email Marcom@Daugherty.com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236979" y="872039"/>
            <a:ext cx="457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chemeClr val="accent5"/>
                </a:solidFill>
              </a:rPr>
              <a:t>NOTE: This</a:t>
            </a:r>
            <a:r>
              <a:rPr lang="en-US" sz="1200" baseline="0">
                <a:solidFill>
                  <a:schemeClr val="accent5"/>
                </a:solidFill>
              </a:rPr>
              <a:t> text will be covered by the photo.</a:t>
            </a:r>
            <a:endParaRPr lang="en-US" sz="1200">
              <a:solidFill>
                <a:schemeClr val="accent5"/>
              </a:solidFill>
            </a:endParaRP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3999" cy="68580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4681538" y="3454400"/>
            <a:ext cx="4462462" cy="3403600"/>
          </a:xfrm>
          <a:solidFill>
            <a:schemeClr val="accent1"/>
          </a:solidFill>
          <a:effectLst/>
        </p:spPr>
        <p:txBody>
          <a:bodyPr lIns="457200" tIns="457200" rIns="274320" bIns="457200" anchor="b" anchorCtr="0">
            <a:normAutofit/>
          </a:bodyPr>
          <a:lstStyle>
            <a:lvl1pPr marL="0" indent="0" algn="l">
              <a:buNone/>
              <a:defRPr sz="28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Title of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386813298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ransition (bottom 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324600"/>
            <a:ext cx="9144000" cy="533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8" name="Rectangle 7"/>
          <p:cNvSpPr/>
          <p:nvPr userDrawn="1"/>
        </p:nvSpPr>
        <p:spPr>
          <a:xfrm>
            <a:off x="246553" y="1003637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Use this slide as a transition</a:t>
            </a:r>
            <a:r>
              <a:rPr lang="en-US" baseline="0"/>
              <a:t> </a:t>
            </a:r>
            <a:r>
              <a:rPr lang="en-US"/>
              <a:t>between topics.  Include a short title with supporting image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If you need help licensing images to use in your presentation, email Marcom@Daugherty.com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246553" y="726638"/>
            <a:ext cx="457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chemeClr val="accent5"/>
                </a:solidFill>
              </a:rPr>
              <a:t>NOTE: This</a:t>
            </a:r>
            <a:r>
              <a:rPr lang="en-US" sz="1200" baseline="0">
                <a:solidFill>
                  <a:schemeClr val="accent5"/>
                </a:solidFill>
              </a:rPr>
              <a:t> text will be covered by the photo.</a:t>
            </a:r>
            <a:endParaRPr lang="en-US" sz="1200">
              <a:solidFill>
                <a:schemeClr val="accent5"/>
              </a:solidFill>
            </a:endParaRP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3999" cy="68580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3454400"/>
            <a:ext cx="4457700" cy="3403600"/>
          </a:xfrm>
          <a:solidFill>
            <a:schemeClr val="accent1"/>
          </a:solidFill>
          <a:effectLst/>
        </p:spPr>
        <p:txBody>
          <a:bodyPr lIns="457200" tIns="457200" rIns="274320" bIns="457200" anchor="b" anchorCtr="0">
            <a:normAutofit/>
          </a:bodyPr>
          <a:lstStyle>
            <a:lvl1pPr marL="0" indent="0" algn="r">
              <a:buNone/>
              <a:defRPr sz="28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Title of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47148519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ransition (right cen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6349790"/>
            <a:ext cx="9144000" cy="50821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3023265" y="391272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Use this slide as a transition</a:t>
            </a:r>
            <a:r>
              <a:rPr lang="en-US" baseline="0"/>
              <a:t> </a:t>
            </a:r>
            <a:r>
              <a:rPr lang="en-US"/>
              <a:t>between topics.  Include a short title with supporting image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If you need help licensing images to use in your presentation, email Marcom@Daugherty.com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3023265" y="114273"/>
            <a:ext cx="457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chemeClr val="accent5"/>
                </a:solidFill>
              </a:rPr>
              <a:t>NOTE: This</a:t>
            </a:r>
            <a:r>
              <a:rPr lang="en-US" sz="1200" baseline="0">
                <a:solidFill>
                  <a:schemeClr val="accent5"/>
                </a:solidFill>
              </a:rPr>
              <a:t> text will be covered by the photo.</a:t>
            </a:r>
            <a:endParaRPr lang="en-US" sz="1200">
              <a:solidFill>
                <a:schemeClr val="accent5"/>
              </a:solidFill>
            </a:endParaRP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3999" cy="68580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endParaRPr lang="en-US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2565400" y="2523067"/>
            <a:ext cx="6578603" cy="1811866"/>
          </a:xfrm>
          <a:solidFill>
            <a:schemeClr val="accent1"/>
          </a:solidFill>
          <a:effectLst/>
        </p:spPr>
        <p:txBody>
          <a:bodyPr lIns="457200" tIns="457200" rIns="274320" bIns="457200" anchor="b" anchorCtr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8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Title of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29101964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ransition (left cen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349790"/>
            <a:ext cx="9144000" cy="50821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1896534" y="446673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Use this slide as a transition</a:t>
            </a:r>
            <a:r>
              <a:rPr lang="en-US" baseline="0"/>
              <a:t> </a:t>
            </a:r>
            <a:r>
              <a:rPr lang="en-US"/>
              <a:t>between topics.  Include a short title with supporting image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If you need help licensing images to use in your presentation, email Marcom@Daugherty.com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896534" y="169674"/>
            <a:ext cx="457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chemeClr val="accent5"/>
                </a:solidFill>
              </a:rPr>
              <a:t>NOTE: This</a:t>
            </a:r>
            <a:r>
              <a:rPr lang="en-US" sz="1200" baseline="0">
                <a:solidFill>
                  <a:schemeClr val="accent5"/>
                </a:solidFill>
              </a:rPr>
              <a:t> text will be covered by the photo.</a:t>
            </a:r>
            <a:endParaRPr lang="en-US" sz="1200">
              <a:solidFill>
                <a:schemeClr val="accent5"/>
              </a:solidFill>
            </a:endParaRPr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3999" cy="68580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endParaRPr lang="en-US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2523067"/>
            <a:ext cx="6573837" cy="1811866"/>
          </a:xfrm>
          <a:solidFill>
            <a:schemeClr val="accent1"/>
          </a:solidFill>
          <a:effectLst/>
        </p:spPr>
        <p:txBody>
          <a:bodyPr lIns="457200" tIns="457200" rIns="274320" bIns="457200" anchor="b" anchorCtr="0">
            <a:normAutofit/>
          </a:bodyPr>
          <a:lstStyle>
            <a:lvl1pPr marL="0" indent="0" algn="r">
              <a:buNone/>
              <a:defRPr sz="28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Title of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16975223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Objective/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Main slide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7200" y="1535113"/>
            <a:ext cx="4000500" cy="639762"/>
          </a:xfrm>
        </p:spPr>
        <p:txBody>
          <a:bodyPr anchor="b">
            <a:noAutofit/>
          </a:bodyPr>
          <a:lstStyle>
            <a:lvl1pPr marL="0" indent="0">
              <a:buNone/>
              <a:defRPr sz="2000" b="0" i="0">
                <a:solidFill>
                  <a:srgbClr val="B5D084"/>
                </a:solidFill>
                <a:latin typeface="Century Gothic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Objective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57200" y="2174875"/>
            <a:ext cx="4000500" cy="3951288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Enter one sentence objective of the meeting.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81538" y="1535113"/>
            <a:ext cx="4005265" cy="639762"/>
          </a:xfrm>
        </p:spPr>
        <p:txBody>
          <a:bodyPr anchor="b">
            <a:normAutofit/>
          </a:bodyPr>
          <a:lstStyle>
            <a:lvl1pPr marL="0" indent="0">
              <a:buNone/>
              <a:defRPr sz="2000" b="0" i="0">
                <a:solidFill>
                  <a:srgbClr val="B5D084"/>
                </a:solidFill>
                <a:latin typeface="Century Gothic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Agenda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81538" y="2174875"/>
            <a:ext cx="4005265" cy="3951288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Enter agenda items to cover in the meeting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275513" y="6446928"/>
            <a:ext cx="708028" cy="365125"/>
          </a:xfrm>
        </p:spPr>
        <p:txBody>
          <a:bodyPr/>
          <a:lstStyle/>
          <a:p>
            <a:fld id="{F4F0F29F-EBC8-459B-A5C7-BBB7BD17C63C}" type="datetime1">
              <a:rPr lang="en-US" smtClean="0"/>
              <a:t>2/18/2022</a:t>
            </a:fld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8690" y="6446928"/>
            <a:ext cx="524935" cy="365125"/>
          </a:xfrm>
          <a:prstGeom prst="rect">
            <a:avLst/>
          </a:prstGeom>
        </p:spPr>
        <p:txBody>
          <a:bodyPr anchor="ctr"/>
          <a:lstStyle>
            <a:lvl1pPr algn="r">
              <a:defRPr sz="11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3447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ransition (title botto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349790"/>
            <a:ext cx="9144000" cy="50821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189104" y="3051037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Use this slide as a transition</a:t>
            </a:r>
            <a:r>
              <a:rPr lang="en-US" baseline="0"/>
              <a:t> </a:t>
            </a:r>
            <a:r>
              <a:rPr lang="en-US"/>
              <a:t>between topics.  Include a short title with supporting image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If you need help licensing images to use in your presentation, email Marcom@Daugherty.com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189104" y="2774038"/>
            <a:ext cx="457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chemeClr val="accent5"/>
                </a:solidFill>
              </a:rPr>
              <a:t>NOTE: This</a:t>
            </a:r>
            <a:r>
              <a:rPr lang="en-US" sz="1200" baseline="0">
                <a:solidFill>
                  <a:schemeClr val="accent5"/>
                </a:solidFill>
              </a:rPr>
              <a:t> text will be covered by the photo.</a:t>
            </a:r>
            <a:endParaRPr lang="en-US" sz="1200">
              <a:solidFill>
                <a:schemeClr val="accent5"/>
              </a:solidFill>
            </a:endParaRPr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3999" cy="54864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endParaRPr lang="en-US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5486400"/>
            <a:ext cx="9143999" cy="1371600"/>
          </a:xfrm>
          <a:solidFill>
            <a:schemeClr val="accent1"/>
          </a:solidFill>
          <a:effectLst/>
        </p:spPr>
        <p:txBody>
          <a:bodyPr lIns="457200" tIns="228600" rIns="274320" bIns="457200" anchor="t" anchorCtr="0">
            <a:normAutofit/>
          </a:bodyPr>
          <a:lstStyle>
            <a:lvl1pPr marL="0" indent="0" algn="ctr">
              <a:buNone/>
              <a:defRPr sz="28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Title of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369091951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transition (title top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6349790"/>
            <a:ext cx="9144000" cy="50821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323152" y="4496842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/>
              <a:t>Use this slide as a transition</a:t>
            </a:r>
            <a:r>
              <a:rPr lang="en-US" baseline="0"/>
              <a:t> </a:t>
            </a:r>
            <a:r>
              <a:rPr lang="en-US"/>
              <a:t>between topics.  Include a short title with supporting image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If you need help licensing images to use in your presentation, email Marcom@Daugherty.com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323152" y="4219843"/>
            <a:ext cx="457200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solidFill>
                  <a:schemeClr val="accent5"/>
                </a:solidFill>
              </a:rPr>
              <a:t>NOTE: This</a:t>
            </a:r>
            <a:r>
              <a:rPr lang="en-US" sz="1200" baseline="0">
                <a:solidFill>
                  <a:schemeClr val="accent5"/>
                </a:solidFill>
              </a:rPr>
              <a:t> text will be covered by the photo.</a:t>
            </a:r>
            <a:endParaRPr lang="en-US" sz="1200">
              <a:solidFill>
                <a:schemeClr val="accent5"/>
              </a:solidFill>
            </a:endParaRPr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0" y="1371600"/>
            <a:ext cx="9143999" cy="5486400"/>
          </a:xfrm>
        </p:spPr>
        <p:txBody>
          <a:bodyPr/>
          <a:lstStyle>
            <a:lvl1pPr marL="0" indent="0">
              <a:buNone/>
              <a:defRPr sz="2000"/>
            </a:lvl1pPr>
          </a:lstStyle>
          <a:p>
            <a:endParaRPr lang="en-US"/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1" y="0"/>
            <a:ext cx="9143999" cy="1371600"/>
          </a:xfrm>
          <a:solidFill>
            <a:schemeClr val="accent1"/>
          </a:solidFill>
          <a:effectLst/>
        </p:spPr>
        <p:txBody>
          <a:bodyPr lIns="457200" tIns="228600" rIns="274320" bIns="228600" anchor="b" anchorCtr="0">
            <a:normAutofit/>
          </a:bodyPr>
          <a:lstStyle>
            <a:lvl1pPr marL="0" indent="0" algn="ctr">
              <a:buNone/>
              <a:defRPr sz="28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Title of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88267426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cessed transition (no pho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324600"/>
            <a:ext cx="9144000" cy="533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52399"/>
            <a:ext cx="8966200" cy="6705601"/>
          </a:xfrm>
          <a:solidFill>
            <a:schemeClr val="accent1"/>
          </a:solidFill>
          <a:effectLst/>
        </p:spPr>
        <p:txBody>
          <a:bodyPr lIns="457200" tIns="457200" rIns="274320" bIns="457200" anchor="b" anchorCtr="0">
            <a:normAutofit/>
          </a:bodyPr>
          <a:lstStyle>
            <a:lvl1pPr marL="0" indent="0">
              <a:buNone/>
              <a:defRPr sz="32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Title of transition slide</a:t>
            </a:r>
          </a:p>
        </p:txBody>
      </p:sp>
    </p:spTree>
    <p:extLst>
      <p:ext uri="{BB962C8B-B14F-4D97-AF65-F5344CB8AC3E}">
        <p14:creationId xmlns:p14="http://schemas.microsoft.com/office/powerpoint/2010/main" val="216994429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(right title, no pho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324600"/>
            <a:ext cx="9144000" cy="533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Rectangle 3"/>
          <p:cNvSpPr/>
          <p:nvPr userDrawn="1"/>
        </p:nvSpPr>
        <p:spPr>
          <a:xfrm>
            <a:off x="-3499" y="0"/>
            <a:ext cx="30515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3048000" y="2"/>
            <a:ext cx="6096000" cy="6857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778821" y="3198465"/>
            <a:ext cx="1486860" cy="461070"/>
            <a:chOff x="1942575" y="653507"/>
            <a:chExt cx="5283200" cy="1638300"/>
          </a:xfrm>
          <a:solidFill>
            <a:schemeClr val="bg1"/>
          </a:solidFill>
        </p:grpSpPr>
        <p:sp>
          <p:nvSpPr>
            <p:cNvPr id="8" name="Freeform 7"/>
            <p:cNvSpPr>
              <a:spLocks noEditPoints="1"/>
            </p:cNvSpPr>
            <p:nvPr userDrawn="1"/>
          </p:nvSpPr>
          <p:spPr bwMode="auto">
            <a:xfrm>
              <a:off x="1942575" y="653507"/>
              <a:ext cx="5283200" cy="1016000"/>
            </a:xfrm>
            <a:custGeom>
              <a:avLst/>
              <a:gdLst>
                <a:gd name="T0" fmla="*/ 376 w 3328"/>
                <a:gd name="T1" fmla="*/ 402 h 640"/>
                <a:gd name="T2" fmla="*/ 390 w 3328"/>
                <a:gd name="T3" fmla="*/ 128 h 640"/>
                <a:gd name="T4" fmla="*/ 0 w 3328"/>
                <a:gd name="T5" fmla="*/ 0 h 640"/>
                <a:gd name="T6" fmla="*/ 268 w 3328"/>
                <a:gd name="T7" fmla="*/ 112 h 640"/>
                <a:gd name="T8" fmla="*/ 312 w 3328"/>
                <a:gd name="T9" fmla="*/ 290 h 640"/>
                <a:gd name="T10" fmla="*/ 202 w 3328"/>
                <a:gd name="T11" fmla="*/ 428 h 640"/>
                <a:gd name="T12" fmla="*/ 787 w 3328"/>
                <a:gd name="T13" fmla="*/ 170 h 640"/>
                <a:gd name="T14" fmla="*/ 587 w 3328"/>
                <a:gd name="T15" fmla="*/ 132 h 640"/>
                <a:gd name="T16" fmla="*/ 557 w 3328"/>
                <a:gd name="T17" fmla="*/ 242 h 640"/>
                <a:gd name="T18" fmla="*/ 693 w 3328"/>
                <a:gd name="T19" fmla="*/ 192 h 640"/>
                <a:gd name="T20" fmla="*/ 603 w 3328"/>
                <a:gd name="T21" fmla="*/ 278 h 640"/>
                <a:gd name="T22" fmla="*/ 473 w 3328"/>
                <a:gd name="T23" fmla="*/ 398 h 640"/>
                <a:gd name="T24" fmla="*/ 597 w 3328"/>
                <a:gd name="T25" fmla="*/ 514 h 640"/>
                <a:gd name="T26" fmla="*/ 723 w 3328"/>
                <a:gd name="T27" fmla="*/ 430 h 640"/>
                <a:gd name="T28" fmla="*/ 721 w 3328"/>
                <a:gd name="T29" fmla="*/ 372 h 640"/>
                <a:gd name="T30" fmla="*/ 577 w 3328"/>
                <a:gd name="T31" fmla="*/ 436 h 640"/>
                <a:gd name="T32" fmla="*/ 591 w 3328"/>
                <a:gd name="T33" fmla="*/ 340 h 640"/>
                <a:gd name="T34" fmla="*/ 1125 w 3328"/>
                <a:gd name="T35" fmla="*/ 312 h 640"/>
                <a:gd name="T36" fmla="*/ 1053 w 3328"/>
                <a:gd name="T37" fmla="*/ 440 h 640"/>
                <a:gd name="T38" fmla="*/ 903 w 3328"/>
                <a:gd name="T39" fmla="*/ 132 h 640"/>
                <a:gd name="T40" fmla="*/ 1013 w 3328"/>
                <a:gd name="T41" fmla="*/ 514 h 640"/>
                <a:gd name="T42" fmla="*/ 1209 w 3328"/>
                <a:gd name="T43" fmla="*/ 132 h 640"/>
                <a:gd name="T44" fmla="*/ 1492 w 3328"/>
                <a:gd name="T45" fmla="*/ 126 h 640"/>
                <a:gd name="T46" fmla="*/ 1310 w 3328"/>
                <a:gd name="T47" fmla="*/ 202 h 640"/>
                <a:gd name="T48" fmla="*/ 1356 w 3328"/>
                <a:gd name="T49" fmla="*/ 324 h 640"/>
                <a:gd name="T50" fmla="*/ 1304 w 3328"/>
                <a:gd name="T51" fmla="*/ 432 h 640"/>
                <a:gd name="T52" fmla="*/ 1276 w 3328"/>
                <a:gd name="T53" fmla="*/ 540 h 640"/>
                <a:gd name="T54" fmla="*/ 1416 w 3328"/>
                <a:gd name="T55" fmla="*/ 640 h 640"/>
                <a:gd name="T56" fmla="*/ 1632 w 3328"/>
                <a:gd name="T57" fmla="*/ 580 h 640"/>
                <a:gd name="T58" fmla="*/ 1580 w 3328"/>
                <a:gd name="T59" fmla="*/ 422 h 640"/>
                <a:gd name="T60" fmla="*/ 1368 w 3328"/>
                <a:gd name="T61" fmla="*/ 378 h 640"/>
                <a:gd name="T62" fmla="*/ 1526 w 3328"/>
                <a:gd name="T63" fmla="*/ 344 h 640"/>
                <a:gd name="T64" fmla="*/ 1616 w 3328"/>
                <a:gd name="T65" fmla="*/ 236 h 640"/>
                <a:gd name="T66" fmla="*/ 1598 w 3328"/>
                <a:gd name="T67" fmla="*/ 128 h 640"/>
                <a:gd name="T68" fmla="*/ 1500 w 3328"/>
                <a:gd name="T69" fmla="*/ 292 h 640"/>
                <a:gd name="T70" fmla="*/ 1392 w 3328"/>
                <a:gd name="T71" fmla="*/ 240 h 640"/>
                <a:gd name="T72" fmla="*/ 1490 w 3328"/>
                <a:gd name="T73" fmla="*/ 182 h 640"/>
                <a:gd name="T74" fmla="*/ 1518 w 3328"/>
                <a:gd name="T75" fmla="*/ 496 h 640"/>
                <a:gd name="T76" fmla="*/ 1558 w 3328"/>
                <a:gd name="T77" fmla="*/ 562 h 640"/>
                <a:gd name="T78" fmla="*/ 1358 w 3328"/>
                <a:gd name="T79" fmla="*/ 546 h 640"/>
                <a:gd name="T80" fmla="*/ 2018 w 3328"/>
                <a:gd name="T81" fmla="*/ 250 h 640"/>
                <a:gd name="T82" fmla="*/ 1942 w 3328"/>
                <a:gd name="T83" fmla="*/ 122 h 640"/>
                <a:gd name="T84" fmla="*/ 1792 w 3328"/>
                <a:gd name="T85" fmla="*/ 0 h 640"/>
                <a:gd name="T86" fmla="*/ 1858 w 3328"/>
                <a:gd name="T87" fmla="*/ 192 h 640"/>
                <a:gd name="T88" fmla="*/ 2018 w 3328"/>
                <a:gd name="T89" fmla="*/ 506 h 640"/>
                <a:gd name="T90" fmla="*/ 2185 w 3328"/>
                <a:gd name="T91" fmla="*/ 330 h 640"/>
                <a:gd name="T92" fmla="*/ 2397 w 3328"/>
                <a:gd name="T93" fmla="*/ 176 h 640"/>
                <a:gd name="T94" fmla="*/ 2217 w 3328"/>
                <a:gd name="T95" fmla="*/ 132 h 640"/>
                <a:gd name="T96" fmla="*/ 2097 w 3328"/>
                <a:gd name="T97" fmla="*/ 300 h 640"/>
                <a:gd name="T98" fmla="*/ 2169 w 3328"/>
                <a:gd name="T99" fmla="*/ 484 h 640"/>
                <a:gd name="T100" fmla="*/ 2393 w 3328"/>
                <a:gd name="T101" fmla="*/ 468 h 640"/>
                <a:gd name="T102" fmla="*/ 2289 w 3328"/>
                <a:gd name="T103" fmla="*/ 446 h 640"/>
                <a:gd name="T104" fmla="*/ 2271 w 3328"/>
                <a:gd name="T105" fmla="*/ 184 h 640"/>
                <a:gd name="T106" fmla="*/ 2603 w 3328"/>
                <a:gd name="T107" fmla="*/ 332 h 640"/>
                <a:gd name="T108" fmla="*/ 2699 w 3328"/>
                <a:gd name="T109" fmla="*/ 120 h 640"/>
                <a:gd name="T110" fmla="*/ 2607 w 3328"/>
                <a:gd name="T111" fmla="*/ 192 h 640"/>
                <a:gd name="T112" fmla="*/ 2893 w 3328"/>
                <a:gd name="T113" fmla="*/ 428 h 640"/>
                <a:gd name="T114" fmla="*/ 2751 w 3328"/>
                <a:gd name="T115" fmla="*/ 132 h 640"/>
                <a:gd name="T116" fmla="*/ 2831 w 3328"/>
                <a:gd name="T117" fmla="*/ 492 h 640"/>
                <a:gd name="T118" fmla="*/ 3260 w 3328"/>
                <a:gd name="T119" fmla="*/ 132 h 640"/>
                <a:gd name="T120" fmla="*/ 3110 w 3328"/>
                <a:gd name="T121" fmla="*/ 562 h 640"/>
                <a:gd name="T122" fmla="*/ 3130 w 3328"/>
                <a:gd name="T123" fmla="*/ 63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8" h="640">
                  <a:moveTo>
                    <a:pt x="166" y="506"/>
                  </a:moveTo>
                  <a:lnTo>
                    <a:pt x="166" y="506"/>
                  </a:lnTo>
                  <a:lnTo>
                    <a:pt x="194" y="506"/>
                  </a:lnTo>
                  <a:lnTo>
                    <a:pt x="220" y="502"/>
                  </a:lnTo>
                  <a:lnTo>
                    <a:pt x="246" y="496"/>
                  </a:lnTo>
                  <a:lnTo>
                    <a:pt x="270" y="488"/>
                  </a:lnTo>
                  <a:lnTo>
                    <a:pt x="292" y="478"/>
                  </a:lnTo>
                  <a:lnTo>
                    <a:pt x="312" y="468"/>
                  </a:lnTo>
                  <a:lnTo>
                    <a:pt x="330" y="454"/>
                  </a:lnTo>
                  <a:lnTo>
                    <a:pt x="348" y="438"/>
                  </a:lnTo>
                  <a:lnTo>
                    <a:pt x="364" y="420"/>
                  </a:lnTo>
                  <a:lnTo>
                    <a:pt x="376" y="402"/>
                  </a:lnTo>
                  <a:lnTo>
                    <a:pt x="388" y="380"/>
                  </a:lnTo>
                  <a:lnTo>
                    <a:pt x="398" y="358"/>
                  </a:lnTo>
                  <a:lnTo>
                    <a:pt x="406" y="334"/>
                  </a:lnTo>
                  <a:lnTo>
                    <a:pt x="410" y="308"/>
                  </a:lnTo>
                  <a:lnTo>
                    <a:pt x="414" y="280"/>
                  </a:lnTo>
                  <a:lnTo>
                    <a:pt x="417" y="252"/>
                  </a:lnTo>
                  <a:lnTo>
                    <a:pt x="417" y="252"/>
                  </a:lnTo>
                  <a:lnTo>
                    <a:pt x="414" y="226"/>
                  </a:lnTo>
                  <a:lnTo>
                    <a:pt x="410" y="198"/>
                  </a:lnTo>
                  <a:lnTo>
                    <a:pt x="406" y="174"/>
                  </a:lnTo>
                  <a:lnTo>
                    <a:pt x="398" y="150"/>
                  </a:lnTo>
                  <a:lnTo>
                    <a:pt x="390" y="128"/>
                  </a:lnTo>
                  <a:lnTo>
                    <a:pt x="378" y="108"/>
                  </a:lnTo>
                  <a:lnTo>
                    <a:pt x="366" y="88"/>
                  </a:lnTo>
                  <a:lnTo>
                    <a:pt x="352" y="70"/>
                  </a:lnTo>
                  <a:lnTo>
                    <a:pt x="336" y="54"/>
                  </a:lnTo>
                  <a:lnTo>
                    <a:pt x="318" y="40"/>
                  </a:lnTo>
                  <a:lnTo>
                    <a:pt x="300" y="28"/>
                  </a:lnTo>
                  <a:lnTo>
                    <a:pt x="278" y="18"/>
                  </a:lnTo>
                  <a:lnTo>
                    <a:pt x="258" y="10"/>
                  </a:lnTo>
                  <a:lnTo>
                    <a:pt x="236" y="6"/>
                  </a:lnTo>
                  <a:lnTo>
                    <a:pt x="212" y="2"/>
                  </a:lnTo>
                  <a:lnTo>
                    <a:pt x="186" y="0"/>
                  </a:lnTo>
                  <a:lnTo>
                    <a:pt x="0" y="0"/>
                  </a:lnTo>
                  <a:lnTo>
                    <a:pt x="0" y="506"/>
                  </a:lnTo>
                  <a:lnTo>
                    <a:pt x="166" y="506"/>
                  </a:lnTo>
                  <a:close/>
                  <a:moveTo>
                    <a:pt x="94" y="72"/>
                  </a:moveTo>
                  <a:lnTo>
                    <a:pt x="180" y="72"/>
                  </a:lnTo>
                  <a:lnTo>
                    <a:pt x="180" y="72"/>
                  </a:lnTo>
                  <a:lnTo>
                    <a:pt x="196" y="74"/>
                  </a:lnTo>
                  <a:lnTo>
                    <a:pt x="210" y="76"/>
                  </a:lnTo>
                  <a:lnTo>
                    <a:pt x="222" y="80"/>
                  </a:lnTo>
                  <a:lnTo>
                    <a:pt x="236" y="86"/>
                  </a:lnTo>
                  <a:lnTo>
                    <a:pt x="246" y="92"/>
                  </a:lnTo>
                  <a:lnTo>
                    <a:pt x="258" y="102"/>
                  </a:lnTo>
                  <a:lnTo>
                    <a:pt x="268" y="112"/>
                  </a:lnTo>
                  <a:lnTo>
                    <a:pt x="278" y="122"/>
                  </a:lnTo>
                  <a:lnTo>
                    <a:pt x="286" y="134"/>
                  </a:lnTo>
                  <a:lnTo>
                    <a:pt x="294" y="148"/>
                  </a:lnTo>
                  <a:lnTo>
                    <a:pt x="300" y="162"/>
                  </a:lnTo>
                  <a:lnTo>
                    <a:pt x="306" y="178"/>
                  </a:lnTo>
                  <a:lnTo>
                    <a:pt x="310" y="196"/>
                  </a:lnTo>
                  <a:lnTo>
                    <a:pt x="312" y="214"/>
                  </a:lnTo>
                  <a:lnTo>
                    <a:pt x="314" y="232"/>
                  </a:lnTo>
                  <a:lnTo>
                    <a:pt x="316" y="250"/>
                  </a:lnTo>
                  <a:lnTo>
                    <a:pt x="316" y="250"/>
                  </a:lnTo>
                  <a:lnTo>
                    <a:pt x="314" y="270"/>
                  </a:lnTo>
                  <a:lnTo>
                    <a:pt x="312" y="290"/>
                  </a:lnTo>
                  <a:lnTo>
                    <a:pt x="310" y="308"/>
                  </a:lnTo>
                  <a:lnTo>
                    <a:pt x="304" y="326"/>
                  </a:lnTo>
                  <a:lnTo>
                    <a:pt x="300" y="342"/>
                  </a:lnTo>
                  <a:lnTo>
                    <a:pt x="292" y="356"/>
                  </a:lnTo>
                  <a:lnTo>
                    <a:pt x="284" y="370"/>
                  </a:lnTo>
                  <a:lnTo>
                    <a:pt x="276" y="382"/>
                  </a:lnTo>
                  <a:lnTo>
                    <a:pt x="266" y="394"/>
                  </a:lnTo>
                  <a:lnTo>
                    <a:pt x="254" y="404"/>
                  </a:lnTo>
                  <a:lnTo>
                    <a:pt x="242" y="412"/>
                  </a:lnTo>
                  <a:lnTo>
                    <a:pt x="230" y="420"/>
                  </a:lnTo>
                  <a:lnTo>
                    <a:pt x="216" y="424"/>
                  </a:lnTo>
                  <a:lnTo>
                    <a:pt x="202" y="428"/>
                  </a:lnTo>
                  <a:lnTo>
                    <a:pt x="186" y="432"/>
                  </a:lnTo>
                  <a:lnTo>
                    <a:pt x="170" y="432"/>
                  </a:lnTo>
                  <a:lnTo>
                    <a:pt x="94" y="432"/>
                  </a:lnTo>
                  <a:lnTo>
                    <a:pt x="94" y="72"/>
                  </a:lnTo>
                  <a:close/>
                  <a:moveTo>
                    <a:pt x="807" y="430"/>
                  </a:moveTo>
                  <a:lnTo>
                    <a:pt x="807" y="262"/>
                  </a:lnTo>
                  <a:lnTo>
                    <a:pt x="807" y="262"/>
                  </a:lnTo>
                  <a:lnTo>
                    <a:pt x="805" y="220"/>
                  </a:lnTo>
                  <a:lnTo>
                    <a:pt x="803" y="204"/>
                  </a:lnTo>
                  <a:lnTo>
                    <a:pt x="799" y="192"/>
                  </a:lnTo>
                  <a:lnTo>
                    <a:pt x="793" y="180"/>
                  </a:lnTo>
                  <a:lnTo>
                    <a:pt x="787" y="170"/>
                  </a:lnTo>
                  <a:lnTo>
                    <a:pt x="779" y="160"/>
                  </a:lnTo>
                  <a:lnTo>
                    <a:pt x="767" y="152"/>
                  </a:lnTo>
                  <a:lnTo>
                    <a:pt x="767" y="152"/>
                  </a:lnTo>
                  <a:lnTo>
                    <a:pt x="757" y="144"/>
                  </a:lnTo>
                  <a:lnTo>
                    <a:pt x="747" y="140"/>
                  </a:lnTo>
                  <a:lnTo>
                    <a:pt x="735" y="134"/>
                  </a:lnTo>
                  <a:lnTo>
                    <a:pt x="723" y="132"/>
                  </a:lnTo>
                  <a:lnTo>
                    <a:pt x="693" y="126"/>
                  </a:lnTo>
                  <a:lnTo>
                    <a:pt x="655" y="124"/>
                  </a:lnTo>
                  <a:lnTo>
                    <a:pt x="655" y="124"/>
                  </a:lnTo>
                  <a:lnTo>
                    <a:pt x="619" y="126"/>
                  </a:lnTo>
                  <a:lnTo>
                    <a:pt x="587" y="132"/>
                  </a:lnTo>
                  <a:lnTo>
                    <a:pt x="573" y="136"/>
                  </a:lnTo>
                  <a:lnTo>
                    <a:pt x="559" y="140"/>
                  </a:lnTo>
                  <a:lnTo>
                    <a:pt x="535" y="154"/>
                  </a:lnTo>
                  <a:lnTo>
                    <a:pt x="535" y="154"/>
                  </a:lnTo>
                  <a:lnTo>
                    <a:pt x="515" y="170"/>
                  </a:lnTo>
                  <a:lnTo>
                    <a:pt x="507" y="178"/>
                  </a:lnTo>
                  <a:lnTo>
                    <a:pt x="501" y="186"/>
                  </a:lnTo>
                  <a:lnTo>
                    <a:pt x="495" y="196"/>
                  </a:lnTo>
                  <a:lnTo>
                    <a:pt x="491" y="206"/>
                  </a:lnTo>
                  <a:lnTo>
                    <a:pt x="485" y="232"/>
                  </a:lnTo>
                  <a:lnTo>
                    <a:pt x="557" y="242"/>
                  </a:lnTo>
                  <a:lnTo>
                    <a:pt x="557" y="242"/>
                  </a:lnTo>
                  <a:lnTo>
                    <a:pt x="561" y="228"/>
                  </a:lnTo>
                  <a:lnTo>
                    <a:pt x="567" y="216"/>
                  </a:lnTo>
                  <a:lnTo>
                    <a:pt x="575" y="206"/>
                  </a:lnTo>
                  <a:lnTo>
                    <a:pt x="585" y="198"/>
                  </a:lnTo>
                  <a:lnTo>
                    <a:pt x="597" y="192"/>
                  </a:lnTo>
                  <a:lnTo>
                    <a:pt x="611" y="188"/>
                  </a:lnTo>
                  <a:lnTo>
                    <a:pt x="627" y="184"/>
                  </a:lnTo>
                  <a:lnTo>
                    <a:pt x="645" y="184"/>
                  </a:lnTo>
                  <a:lnTo>
                    <a:pt x="645" y="184"/>
                  </a:lnTo>
                  <a:lnTo>
                    <a:pt x="663" y="184"/>
                  </a:lnTo>
                  <a:lnTo>
                    <a:pt x="679" y="188"/>
                  </a:lnTo>
                  <a:lnTo>
                    <a:pt x="693" y="192"/>
                  </a:lnTo>
                  <a:lnTo>
                    <a:pt x="703" y="198"/>
                  </a:lnTo>
                  <a:lnTo>
                    <a:pt x="713" y="206"/>
                  </a:lnTo>
                  <a:lnTo>
                    <a:pt x="719" y="216"/>
                  </a:lnTo>
                  <a:lnTo>
                    <a:pt x="723" y="228"/>
                  </a:lnTo>
                  <a:lnTo>
                    <a:pt x="723" y="242"/>
                  </a:lnTo>
                  <a:lnTo>
                    <a:pt x="723" y="270"/>
                  </a:lnTo>
                  <a:lnTo>
                    <a:pt x="723" y="270"/>
                  </a:lnTo>
                  <a:lnTo>
                    <a:pt x="701" y="270"/>
                  </a:lnTo>
                  <a:lnTo>
                    <a:pt x="701" y="270"/>
                  </a:lnTo>
                  <a:lnTo>
                    <a:pt x="649" y="272"/>
                  </a:lnTo>
                  <a:lnTo>
                    <a:pt x="625" y="274"/>
                  </a:lnTo>
                  <a:lnTo>
                    <a:pt x="603" y="278"/>
                  </a:lnTo>
                  <a:lnTo>
                    <a:pt x="581" y="282"/>
                  </a:lnTo>
                  <a:lnTo>
                    <a:pt x="563" y="288"/>
                  </a:lnTo>
                  <a:lnTo>
                    <a:pt x="547" y="294"/>
                  </a:lnTo>
                  <a:lnTo>
                    <a:pt x="531" y="302"/>
                  </a:lnTo>
                  <a:lnTo>
                    <a:pt x="517" y="312"/>
                  </a:lnTo>
                  <a:lnTo>
                    <a:pt x="505" y="320"/>
                  </a:lnTo>
                  <a:lnTo>
                    <a:pt x="495" y="332"/>
                  </a:lnTo>
                  <a:lnTo>
                    <a:pt x="487" y="344"/>
                  </a:lnTo>
                  <a:lnTo>
                    <a:pt x="481" y="356"/>
                  </a:lnTo>
                  <a:lnTo>
                    <a:pt x="477" y="368"/>
                  </a:lnTo>
                  <a:lnTo>
                    <a:pt x="473" y="384"/>
                  </a:lnTo>
                  <a:lnTo>
                    <a:pt x="473" y="398"/>
                  </a:lnTo>
                  <a:lnTo>
                    <a:pt x="473" y="398"/>
                  </a:lnTo>
                  <a:lnTo>
                    <a:pt x="473" y="412"/>
                  </a:lnTo>
                  <a:lnTo>
                    <a:pt x="475" y="424"/>
                  </a:lnTo>
                  <a:lnTo>
                    <a:pt x="479" y="434"/>
                  </a:lnTo>
                  <a:lnTo>
                    <a:pt x="481" y="446"/>
                  </a:lnTo>
                  <a:lnTo>
                    <a:pt x="487" y="456"/>
                  </a:lnTo>
                  <a:lnTo>
                    <a:pt x="493" y="466"/>
                  </a:lnTo>
                  <a:lnTo>
                    <a:pt x="507" y="482"/>
                  </a:lnTo>
                  <a:lnTo>
                    <a:pt x="525" y="496"/>
                  </a:lnTo>
                  <a:lnTo>
                    <a:pt x="547" y="506"/>
                  </a:lnTo>
                  <a:lnTo>
                    <a:pt x="571" y="512"/>
                  </a:lnTo>
                  <a:lnTo>
                    <a:pt x="597" y="514"/>
                  </a:lnTo>
                  <a:lnTo>
                    <a:pt x="597" y="514"/>
                  </a:lnTo>
                  <a:lnTo>
                    <a:pt x="623" y="512"/>
                  </a:lnTo>
                  <a:lnTo>
                    <a:pt x="647" y="506"/>
                  </a:lnTo>
                  <a:lnTo>
                    <a:pt x="669" y="496"/>
                  </a:lnTo>
                  <a:lnTo>
                    <a:pt x="679" y="490"/>
                  </a:lnTo>
                  <a:lnTo>
                    <a:pt x="687" y="484"/>
                  </a:lnTo>
                  <a:lnTo>
                    <a:pt x="687" y="484"/>
                  </a:lnTo>
                  <a:lnTo>
                    <a:pt x="699" y="474"/>
                  </a:lnTo>
                  <a:lnTo>
                    <a:pt x="707" y="462"/>
                  </a:lnTo>
                  <a:lnTo>
                    <a:pt x="715" y="450"/>
                  </a:lnTo>
                  <a:lnTo>
                    <a:pt x="723" y="430"/>
                  </a:lnTo>
                  <a:lnTo>
                    <a:pt x="723" y="430"/>
                  </a:lnTo>
                  <a:lnTo>
                    <a:pt x="727" y="472"/>
                  </a:lnTo>
                  <a:lnTo>
                    <a:pt x="731" y="488"/>
                  </a:lnTo>
                  <a:lnTo>
                    <a:pt x="737" y="506"/>
                  </a:lnTo>
                  <a:lnTo>
                    <a:pt x="817" y="506"/>
                  </a:lnTo>
                  <a:lnTo>
                    <a:pt x="817" y="506"/>
                  </a:lnTo>
                  <a:lnTo>
                    <a:pt x="809" y="468"/>
                  </a:lnTo>
                  <a:lnTo>
                    <a:pt x="807" y="448"/>
                  </a:lnTo>
                  <a:lnTo>
                    <a:pt x="807" y="430"/>
                  </a:lnTo>
                  <a:lnTo>
                    <a:pt x="807" y="430"/>
                  </a:lnTo>
                  <a:close/>
                  <a:moveTo>
                    <a:pt x="723" y="350"/>
                  </a:moveTo>
                  <a:lnTo>
                    <a:pt x="723" y="350"/>
                  </a:lnTo>
                  <a:lnTo>
                    <a:pt x="721" y="372"/>
                  </a:lnTo>
                  <a:lnTo>
                    <a:pt x="717" y="392"/>
                  </a:lnTo>
                  <a:lnTo>
                    <a:pt x="707" y="408"/>
                  </a:lnTo>
                  <a:lnTo>
                    <a:pt x="697" y="424"/>
                  </a:lnTo>
                  <a:lnTo>
                    <a:pt x="683" y="434"/>
                  </a:lnTo>
                  <a:lnTo>
                    <a:pt x="665" y="444"/>
                  </a:lnTo>
                  <a:lnTo>
                    <a:pt x="647" y="448"/>
                  </a:lnTo>
                  <a:lnTo>
                    <a:pt x="627" y="450"/>
                  </a:lnTo>
                  <a:lnTo>
                    <a:pt x="627" y="450"/>
                  </a:lnTo>
                  <a:lnTo>
                    <a:pt x="611" y="450"/>
                  </a:lnTo>
                  <a:lnTo>
                    <a:pt x="599" y="446"/>
                  </a:lnTo>
                  <a:lnTo>
                    <a:pt x="587" y="442"/>
                  </a:lnTo>
                  <a:lnTo>
                    <a:pt x="577" y="436"/>
                  </a:lnTo>
                  <a:lnTo>
                    <a:pt x="571" y="428"/>
                  </a:lnTo>
                  <a:lnTo>
                    <a:pt x="565" y="418"/>
                  </a:lnTo>
                  <a:lnTo>
                    <a:pt x="561" y="406"/>
                  </a:lnTo>
                  <a:lnTo>
                    <a:pt x="561" y="394"/>
                  </a:lnTo>
                  <a:lnTo>
                    <a:pt x="561" y="394"/>
                  </a:lnTo>
                  <a:lnTo>
                    <a:pt x="561" y="384"/>
                  </a:lnTo>
                  <a:lnTo>
                    <a:pt x="563" y="376"/>
                  </a:lnTo>
                  <a:lnTo>
                    <a:pt x="567" y="368"/>
                  </a:lnTo>
                  <a:lnTo>
                    <a:pt x="571" y="360"/>
                  </a:lnTo>
                  <a:lnTo>
                    <a:pt x="577" y="352"/>
                  </a:lnTo>
                  <a:lnTo>
                    <a:pt x="583" y="346"/>
                  </a:lnTo>
                  <a:lnTo>
                    <a:pt x="591" y="340"/>
                  </a:lnTo>
                  <a:lnTo>
                    <a:pt x="601" y="336"/>
                  </a:lnTo>
                  <a:lnTo>
                    <a:pt x="601" y="336"/>
                  </a:lnTo>
                  <a:lnTo>
                    <a:pt x="625" y="328"/>
                  </a:lnTo>
                  <a:lnTo>
                    <a:pt x="655" y="322"/>
                  </a:lnTo>
                  <a:lnTo>
                    <a:pt x="685" y="318"/>
                  </a:lnTo>
                  <a:lnTo>
                    <a:pt x="719" y="316"/>
                  </a:lnTo>
                  <a:lnTo>
                    <a:pt x="723" y="316"/>
                  </a:lnTo>
                  <a:lnTo>
                    <a:pt x="723" y="350"/>
                  </a:lnTo>
                  <a:close/>
                  <a:moveTo>
                    <a:pt x="1209" y="132"/>
                  </a:moveTo>
                  <a:lnTo>
                    <a:pt x="1125" y="132"/>
                  </a:lnTo>
                  <a:lnTo>
                    <a:pt x="1125" y="312"/>
                  </a:lnTo>
                  <a:lnTo>
                    <a:pt x="1125" y="312"/>
                  </a:lnTo>
                  <a:lnTo>
                    <a:pt x="1125" y="338"/>
                  </a:lnTo>
                  <a:lnTo>
                    <a:pt x="1123" y="358"/>
                  </a:lnTo>
                  <a:lnTo>
                    <a:pt x="1119" y="374"/>
                  </a:lnTo>
                  <a:lnTo>
                    <a:pt x="1115" y="390"/>
                  </a:lnTo>
                  <a:lnTo>
                    <a:pt x="1115" y="390"/>
                  </a:lnTo>
                  <a:lnTo>
                    <a:pt x="1109" y="400"/>
                  </a:lnTo>
                  <a:lnTo>
                    <a:pt x="1101" y="410"/>
                  </a:lnTo>
                  <a:lnTo>
                    <a:pt x="1093" y="420"/>
                  </a:lnTo>
                  <a:lnTo>
                    <a:pt x="1085" y="428"/>
                  </a:lnTo>
                  <a:lnTo>
                    <a:pt x="1075" y="434"/>
                  </a:lnTo>
                  <a:lnTo>
                    <a:pt x="1063" y="438"/>
                  </a:lnTo>
                  <a:lnTo>
                    <a:pt x="1053" y="440"/>
                  </a:lnTo>
                  <a:lnTo>
                    <a:pt x="1041" y="442"/>
                  </a:lnTo>
                  <a:lnTo>
                    <a:pt x="1041" y="442"/>
                  </a:lnTo>
                  <a:lnTo>
                    <a:pt x="1029" y="440"/>
                  </a:lnTo>
                  <a:lnTo>
                    <a:pt x="1019" y="438"/>
                  </a:lnTo>
                  <a:lnTo>
                    <a:pt x="1009" y="432"/>
                  </a:lnTo>
                  <a:lnTo>
                    <a:pt x="1003" y="426"/>
                  </a:lnTo>
                  <a:lnTo>
                    <a:pt x="997" y="416"/>
                  </a:lnTo>
                  <a:lnTo>
                    <a:pt x="993" y="404"/>
                  </a:lnTo>
                  <a:lnTo>
                    <a:pt x="989" y="392"/>
                  </a:lnTo>
                  <a:lnTo>
                    <a:pt x="989" y="376"/>
                  </a:lnTo>
                  <a:lnTo>
                    <a:pt x="989" y="132"/>
                  </a:lnTo>
                  <a:lnTo>
                    <a:pt x="903" y="132"/>
                  </a:lnTo>
                  <a:lnTo>
                    <a:pt x="903" y="394"/>
                  </a:lnTo>
                  <a:lnTo>
                    <a:pt x="903" y="394"/>
                  </a:lnTo>
                  <a:lnTo>
                    <a:pt x="905" y="420"/>
                  </a:lnTo>
                  <a:lnTo>
                    <a:pt x="909" y="444"/>
                  </a:lnTo>
                  <a:lnTo>
                    <a:pt x="919" y="466"/>
                  </a:lnTo>
                  <a:lnTo>
                    <a:pt x="931" y="482"/>
                  </a:lnTo>
                  <a:lnTo>
                    <a:pt x="939" y="490"/>
                  </a:lnTo>
                  <a:lnTo>
                    <a:pt x="947" y="496"/>
                  </a:lnTo>
                  <a:lnTo>
                    <a:pt x="965" y="506"/>
                  </a:lnTo>
                  <a:lnTo>
                    <a:pt x="987" y="512"/>
                  </a:lnTo>
                  <a:lnTo>
                    <a:pt x="1013" y="514"/>
                  </a:lnTo>
                  <a:lnTo>
                    <a:pt x="1013" y="514"/>
                  </a:lnTo>
                  <a:lnTo>
                    <a:pt x="1035" y="512"/>
                  </a:lnTo>
                  <a:lnTo>
                    <a:pt x="1055" y="508"/>
                  </a:lnTo>
                  <a:lnTo>
                    <a:pt x="1075" y="498"/>
                  </a:lnTo>
                  <a:lnTo>
                    <a:pt x="1091" y="486"/>
                  </a:lnTo>
                  <a:lnTo>
                    <a:pt x="1091" y="486"/>
                  </a:lnTo>
                  <a:lnTo>
                    <a:pt x="1105" y="476"/>
                  </a:lnTo>
                  <a:lnTo>
                    <a:pt x="1115" y="462"/>
                  </a:lnTo>
                  <a:lnTo>
                    <a:pt x="1123" y="446"/>
                  </a:lnTo>
                  <a:lnTo>
                    <a:pt x="1131" y="426"/>
                  </a:lnTo>
                  <a:lnTo>
                    <a:pt x="1131" y="506"/>
                  </a:lnTo>
                  <a:lnTo>
                    <a:pt x="1209" y="506"/>
                  </a:lnTo>
                  <a:lnTo>
                    <a:pt x="1209" y="132"/>
                  </a:lnTo>
                  <a:close/>
                  <a:moveTo>
                    <a:pt x="1620" y="62"/>
                  </a:moveTo>
                  <a:lnTo>
                    <a:pt x="1620" y="62"/>
                  </a:lnTo>
                  <a:lnTo>
                    <a:pt x="1604" y="62"/>
                  </a:lnTo>
                  <a:lnTo>
                    <a:pt x="1588" y="66"/>
                  </a:lnTo>
                  <a:lnTo>
                    <a:pt x="1574" y="70"/>
                  </a:lnTo>
                  <a:lnTo>
                    <a:pt x="1562" y="78"/>
                  </a:lnTo>
                  <a:lnTo>
                    <a:pt x="1552" y="88"/>
                  </a:lnTo>
                  <a:lnTo>
                    <a:pt x="1544" y="100"/>
                  </a:lnTo>
                  <a:lnTo>
                    <a:pt x="1536" y="114"/>
                  </a:lnTo>
                  <a:lnTo>
                    <a:pt x="1530" y="132"/>
                  </a:lnTo>
                  <a:lnTo>
                    <a:pt x="1530" y="132"/>
                  </a:lnTo>
                  <a:lnTo>
                    <a:pt x="1492" y="126"/>
                  </a:lnTo>
                  <a:lnTo>
                    <a:pt x="1458" y="124"/>
                  </a:lnTo>
                  <a:lnTo>
                    <a:pt x="1458" y="124"/>
                  </a:lnTo>
                  <a:lnTo>
                    <a:pt x="1424" y="126"/>
                  </a:lnTo>
                  <a:lnTo>
                    <a:pt x="1394" y="132"/>
                  </a:lnTo>
                  <a:lnTo>
                    <a:pt x="1368" y="142"/>
                  </a:lnTo>
                  <a:lnTo>
                    <a:pt x="1356" y="148"/>
                  </a:lnTo>
                  <a:lnTo>
                    <a:pt x="1344" y="156"/>
                  </a:lnTo>
                  <a:lnTo>
                    <a:pt x="1336" y="162"/>
                  </a:lnTo>
                  <a:lnTo>
                    <a:pt x="1328" y="172"/>
                  </a:lnTo>
                  <a:lnTo>
                    <a:pt x="1320" y="180"/>
                  </a:lnTo>
                  <a:lnTo>
                    <a:pt x="1314" y="190"/>
                  </a:lnTo>
                  <a:lnTo>
                    <a:pt x="1310" y="202"/>
                  </a:lnTo>
                  <a:lnTo>
                    <a:pt x="1306" y="212"/>
                  </a:lnTo>
                  <a:lnTo>
                    <a:pt x="1304" y="226"/>
                  </a:lnTo>
                  <a:lnTo>
                    <a:pt x="1304" y="238"/>
                  </a:lnTo>
                  <a:lnTo>
                    <a:pt x="1304" y="238"/>
                  </a:lnTo>
                  <a:lnTo>
                    <a:pt x="1304" y="252"/>
                  </a:lnTo>
                  <a:lnTo>
                    <a:pt x="1306" y="264"/>
                  </a:lnTo>
                  <a:lnTo>
                    <a:pt x="1310" y="274"/>
                  </a:lnTo>
                  <a:lnTo>
                    <a:pt x="1316" y="286"/>
                  </a:lnTo>
                  <a:lnTo>
                    <a:pt x="1322" y="296"/>
                  </a:lnTo>
                  <a:lnTo>
                    <a:pt x="1332" y="304"/>
                  </a:lnTo>
                  <a:lnTo>
                    <a:pt x="1342" y="314"/>
                  </a:lnTo>
                  <a:lnTo>
                    <a:pt x="1356" y="324"/>
                  </a:lnTo>
                  <a:lnTo>
                    <a:pt x="1356" y="324"/>
                  </a:lnTo>
                  <a:lnTo>
                    <a:pt x="1340" y="332"/>
                  </a:lnTo>
                  <a:lnTo>
                    <a:pt x="1328" y="340"/>
                  </a:lnTo>
                  <a:lnTo>
                    <a:pt x="1318" y="348"/>
                  </a:lnTo>
                  <a:lnTo>
                    <a:pt x="1310" y="358"/>
                  </a:lnTo>
                  <a:lnTo>
                    <a:pt x="1304" y="368"/>
                  </a:lnTo>
                  <a:lnTo>
                    <a:pt x="1300" y="378"/>
                  </a:lnTo>
                  <a:lnTo>
                    <a:pt x="1296" y="390"/>
                  </a:lnTo>
                  <a:lnTo>
                    <a:pt x="1296" y="402"/>
                  </a:lnTo>
                  <a:lnTo>
                    <a:pt x="1296" y="402"/>
                  </a:lnTo>
                  <a:lnTo>
                    <a:pt x="1298" y="418"/>
                  </a:lnTo>
                  <a:lnTo>
                    <a:pt x="1304" y="432"/>
                  </a:lnTo>
                  <a:lnTo>
                    <a:pt x="1314" y="448"/>
                  </a:lnTo>
                  <a:lnTo>
                    <a:pt x="1330" y="464"/>
                  </a:lnTo>
                  <a:lnTo>
                    <a:pt x="1330" y="464"/>
                  </a:lnTo>
                  <a:lnTo>
                    <a:pt x="1316" y="472"/>
                  </a:lnTo>
                  <a:lnTo>
                    <a:pt x="1304" y="480"/>
                  </a:lnTo>
                  <a:lnTo>
                    <a:pt x="1296" y="488"/>
                  </a:lnTo>
                  <a:lnTo>
                    <a:pt x="1288" y="496"/>
                  </a:lnTo>
                  <a:lnTo>
                    <a:pt x="1282" y="506"/>
                  </a:lnTo>
                  <a:lnTo>
                    <a:pt x="1278" y="516"/>
                  </a:lnTo>
                  <a:lnTo>
                    <a:pt x="1276" y="526"/>
                  </a:lnTo>
                  <a:lnTo>
                    <a:pt x="1276" y="540"/>
                  </a:lnTo>
                  <a:lnTo>
                    <a:pt x="1276" y="540"/>
                  </a:lnTo>
                  <a:lnTo>
                    <a:pt x="1276" y="552"/>
                  </a:lnTo>
                  <a:lnTo>
                    <a:pt x="1278" y="562"/>
                  </a:lnTo>
                  <a:lnTo>
                    <a:pt x="1282" y="574"/>
                  </a:lnTo>
                  <a:lnTo>
                    <a:pt x="1288" y="584"/>
                  </a:lnTo>
                  <a:lnTo>
                    <a:pt x="1294" y="592"/>
                  </a:lnTo>
                  <a:lnTo>
                    <a:pt x="1302" y="600"/>
                  </a:lnTo>
                  <a:lnTo>
                    <a:pt x="1310" y="608"/>
                  </a:lnTo>
                  <a:lnTo>
                    <a:pt x="1322" y="616"/>
                  </a:lnTo>
                  <a:lnTo>
                    <a:pt x="1334" y="622"/>
                  </a:lnTo>
                  <a:lnTo>
                    <a:pt x="1348" y="626"/>
                  </a:lnTo>
                  <a:lnTo>
                    <a:pt x="1378" y="634"/>
                  </a:lnTo>
                  <a:lnTo>
                    <a:pt x="1416" y="640"/>
                  </a:lnTo>
                  <a:lnTo>
                    <a:pt x="1458" y="640"/>
                  </a:lnTo>
                  <a:lnTo>
                    <a:pt x="1458" y="640"/>
                  </a:lnTo>
                  <a:lnTo>
                    <a:pt x="1500" y="638"/>
                  </a:lnTo>
                  <a:lnTo>
                    <a:pt x="1520" y="636"/>
                  </a:lnTo>
                  <a:lnTo>
                    <a:pt x="1538" y="632"/>
                  </a:lnTo>
                  <a:lnTo>
                    <a:pt x="1556" y="628"/>
                  </a:lnTo>
                  <a:lnTo>
                    <a:pt x="1572" y="622"/>
                  </a:lnTo>
                  <a:lnTo>
                    <a:pt x="1586" y="616"/>
                  </a:lnTo>
                  <a:lnTo>
                    <a:pt x="1600" y="608"/>
                  </a:lnTo>
                  <a:lnTo>
                    <a:pt x="1612" y="600"/>
                  </a:lnTo>
                  <a:lnTo>
                    <a:pt x="1622" y="590"/>
                  </a:lnTo>
                  <a:lnTo>
                    <a:pt x="1632" y="580"/>
                  </a:lnTo>
                  <a:lnTo>
                    <a:pt x="1638" y="570"/>
                  </a:lnTo>
                  <a:lnTo>
                    <a:pt x="1644" y="558"/>
                  </a:lnTo>
                  <a:lnTo>
                    <a:pt x="1650" y="544"/>
                  </a:lnTo>
                  <a:lnTo>
                    <a:pt x="1652" y="532"/>
                  </a:lnTo>
                  <a:lnTo>
                    <a:pt x="1652" y="518"/>
                  </a:lnTo>
                  <a:lnTo>
                    <a:pt x="1652" y="518"/>
                  </a:lnTo>
                  <a:lnTo>
                    <a:pt x="1650" y="496"/>
                  </a:lnTo>
                  <a:lnTo>
                    <a:pt x="1644" y="476"/>
                  </a:lnTo>
                  <a:lnTo>
                    <a:pt x="1634" y="458"/>
                  </a:lnTo>
                  <a:lnTo>
                    <a:pt x="1618" y="444"/>
                  </a:lnTo>
                  <a:lnTo>
                    <a:pt x="1600" y="432"/>
                  </a:lnTo>
                  <a:lnTo>
                    <a:pt x="1580" y="422"/>
                  </a:lnTo>
                  <a:lnTo>
                    <a:pt x="1556" y="418"/>
                  </a:lnTo>
                  <a:lnTo>
                    <a:pt x="1530" y="416"/>
                  </a:lnTo>
                  <a:lnTo>
                    <a:pt x="1418" y="416"/>
                  </a:lnTo>
                  <a:lnTo>
                    <a:pt x="1418" y="416"/>
                  </a:lnTo>
                  <a:lnTo>
                    <a:pt x="1408" y="414"/>
                  </a:lnTo>
                  <a:lnTo>
                    <a:pt x="1398" y="412"/>
                  </a:lnTo>
                  <a:lnTo>
                    <a:pt x="1388" y="410"/>
                  </a:lnTo>
                  <a:lnTo>
                    <a:pt x="1382" y="406"/>
                  </a:lnTo>
                  <a:lnTo>
                    <a:pt x="1376" y="400"/>
                  </a:lnTo>
                  <a:lnTo>
                    <a:pt x="1372" y="394"/>
                  </a:lnTo>
                  <a:lnTo>
                    <a:pt x="1368" y="386"/>
                  </a:lnTo>
                  <a:lnTo>
                    <a:pt x="1368" y="378"/>
                  </a:lnTo>
                  <a:lnTo>
                    <a:pt x="1368" y="378"/>
                  </a:lnTo>
                  <a:lnTo>
                    <a:pt x="1370" y="366"/>
                  </a:lnTo>
                  <a:lnTo>
                    <a:pt x="1374" y="358"/>
                  </a:lnTo>
                  <a:lnTo>
                    <a:pt x="1382" y="350"/>
                  </a:lnTo>
                  <a:lnTo>
                    <a:pt x="1394" y="342"/>
                  </a:lnTo>
                  <a:lnTo>
                    <a:pt x="1394" y="342"/>
                  </a:lnTo>
                  <a:lnTo>
                    <a:pt x="1432" y="350"/>
                  </a:lnTo>
                  <a:lnTo>
                    <a:pt x="1448" y="352"/>
                  </a:lnTo>
                  <a:lnTo>
                    <a:pt x="1464" y="352"/>
                  </a:lnTo>
                  <a:lnTo>
                    <a:pt x="1464" y="352"/>
                  </a:lnTo>
                  <a:lnTo>
                    <a:pt x="1496" y="350"/>
                  </a:lnTo>
                  <a:lnTo>
                    <a:pt x="1526" y="344"/>
                  </a:lnTo>
                  <a:lnTo>
                    <a:pt x="1552" y="334"/>
                  </a:lnTo>
                  <a:lnTo>
                    <a:pt x="1562" y="326"/>
                  </a:lnTo>
                  <a:lnTo>
                    <a:pt x="1574" y="320"/>
                  </a:lnTo>
                  <a:lnTo>
                    <a:pt x="1582" y="312"/>
                  </a:lnTo>
                  <a:lnTo>
                    <a:pt x="1590" y="302"/>
                  </a:lnTo>
                  <a:lnTo>
                    <a:pt x="1598" y="294"/>
                  </a:lnTo>
                  <a:lnTo>
                    <a:pt x="1604" y="284"/>
                  </a:lnTo>
                  <a:lnTo>
                    <a:pt x="1608" y="272"/>
                  </a:lnTo>
                  <a:lnTo>
                    <a:pt x="1612" y="260"/>
                  </a:lnTo>
                  <a:lnTo>
                    <a:pt x="1614" y="248"/>
                  </a:lnTo>
                  <a:lnTo>
                    <a:pt x="1616" y="236"/>
                  </a:lnTo>
                  <a:lnTo>
                    <a:pt x="1616" y="236"/>
                  </a:lnTo>
                  <a:lnTo>
                    <a:pt x="1614" y="226"/>
                  </a:lnTo>
                  <a:lnTo>
                    <a:pt x="1612" y="214"/>
                  </a:lnTo>
                  <a:lnTo>
                    <a:pt x="1610" y="204"/>
                  </a:lnTo>
                  <a:lnTo>
                    <a:pt x="1606" y="194"/>
                  </a:lnTo>
                  <a:lnTo>
                    <a:pt x="1600" y="186"/>
                  </a:lnTo>
                  <a:lnTo>
                    <a:pt x="1592" y="176"/>
                  </a:lnTo>
                  <a:lnTo>
                    <a:pt x="1572" y="156"/>
                  </a:lnTo>
                  <a:lnTo>
                    <a:pt x="1572" y="156"/>
                  </a:lnTo>
                  <a:lnTo>
                    <a:pt x="1582" y="140"/>
                  </a:lnTo>
                  <a:lnTo>
                    <a:pt x="1586" y="136"/>
                  </a:lnTo>
                  <a:lnTo>
                    <a:pt x="1592" y="132"/>
                  </a:lnTo>
                  <a:lnTo>
                    <a:pt x="1598" y="128"/>
                  </a:lnTo>
                  <a:lnTo>
                    <a:pt x="1606" y="126"/>
                  </a:lnTo>
                  <a:lnTo>
                    <a:pt x="1626" y="126"/>
                  </a:lnTo>
                  <a:lnTo>
                    <a:pt x="1652" y="126"/>
                  </a:lnTo>
                  <a:lnTo>
                    <a:pt x="1652" y="62"/>
                  </a:lnTo>
                  <a:lnTo>
                    <a:pt x="1620" y="62"/>
                  </a:lnTo>
                  <a:close/>
                  <a:moveTo>
                    <a:pt x="1528" y="242"/>
                  </a:moveTo>
                  <a:lnTo>
                    <a:pt x="1528" y="242"/>
                  </a:lnTo>
                  <a:lnTo>
                    <a:pt x="1528" y="254"/>
                  </a:lnTo>
                  <a:lnTo>
                    <a:pt x="1524" y="266"/>
                  </a:lnTo>
                  <a:lnTo>
                    <a:pt x="1518" y="276"/>
                  </a:lnTo>
                  <a:lnTo>
                    <a:pt x="1510" y="286"/>
                  </a:lnTo>
                  <a:lnTo>
                    <a:pt x="1500" y="292"/>
                  </a:lnTo>
                  <a:lnTo>
                    <a:pt x="1490" y="298"/>
                  </a:lnTo>
                  <a:lnTo>
                    <a:pt x="1476" y="300"/>
                  </a:lnTo>
                  <a:lnTo>
                    <a:pt x="1460" y="302"/>
                  </a:lnTo>
                  <a:lnTo>
                    <a:pt x="1460" y="302"/>
                  </a:lnTo>
                  <a:lnTo>
                    <a:pt x="1446" y="300"/>
                  </a:lnTo>
                  <a:lnTo>
                    <a:pt x="1432" y="298"/>
                  </a:lnTo>
                  <a:lnTo>
                    <a:pt x="1420" y="292"/>
                  </a:lnTo>
                  <a:lnTo>
                    <a:pt x="1410" y="284"/>
                  </a:lnTo>
                  <a:lnTo>
                    <a:pt x="1402" y="276"/>
                  </a:lnTo>
                  <a:lnTo>
                    <a:pt x="1396" y="266"/>
                  </a:lnTo>
                  <a:lnTo>
                    <a:pt x="1392" y="254"/>
                  </a:lnTo>
                  <a:lnTo>
                    <a:pt x="1392" y="240"/>
                  </a:lnTo>
                  <a:lnTo>
                    <a:pt x="1392" y="240"/>
                  </a:lnTo>
                  <a:lnTo>
                    <a:pt x="1392" y="226"/>
                  </a:lnTo>
                  <a:lnTo>
                    <a:pt x="1396" y="214"/>
                  </a:lnTo>
                  <a:lnTo>
                    <a:pt x="1402" y="204"/>
                  </a:lnTo>
                  <a:lnTo>
                    <a:pt x="1410" y="194"/>
                  </a:lnTo>
                  <a:lnTo>
                    <a:pt x="1420" y="188"/>
                  </a:lnTo>
                  <a:lnTo>
                    <a:pt x="1434" y="182"/>
                  </a:lnTo>
                  <a:lnTo>
                    <a:pt x="1446" y="178"/>
                  </a:lnTo>
                  <a:lnTo>
                    <a:pt x="1462" y="178"/>
                  </a:lnTo>
                  <a:lnTo>
                    <a:pt x="1462" y="178"/>
                  </a:lnTo>
                  <a:lnTo>
                    <a:pt x="1476" y="178"/>
                  </a:lnTo>
                  <a:lnTo>
                    <a:pt x="1490" y="182"/>
                  </a:lnTo>
                  <a:lnTo>
                    <a:pt x="1500" y="186"/>
                  </a:lnTo>
                  <a:lnTo>
                    <a:pt x="1510" y="192"/>
                  </a:lnTo>
                  <a:lnTo>
                    <a:pt x="1518" y="202"/>
                  </a:lnTo>
                  <a:lnTo>
                    <a:pt x="1524" y="212"/>
                  </a:lnTo>
                  <a:lnTo>
                    <a:pt x="1526" y="224"/>
                  </a:lnTo>
                  <a:lnTo>
                    <a:pt x="1528" y="238"/>
                  </a:lnTo>
                  <a:lnTo>
                    <a:pt x="1528" y="238"/>
                  </a:lnTo>
                  <a:lnTo>
                    <a:pt x="1528" y="242"/>
                  </a:lnTo>
                  <a:lnTo>
                    <a:pt x="1528" y="242"/>
                  </a:lnTo>
                  <a:close/>
                  <a:moveTo>
                    <a:pt x="1428" y="496"/>
                  </a:moveTo>
                  <a:lnTo>
                    <a:pt x="1518" y="496"/>
                  </a:lnTo>
                  <a:lnTo>
                    <a:pt x="1518" y="496"/>
                  </a:lnTo>
                  <a:lnTo>
                    <a:pt x="1530" y="496"/>
                  </a:lnTo>
                  <a:lnTo>
                    <a:pt x="1540" y="498"/>
                  </a:lnTo>
                  <a:lnTo>
                    <a:pt x="1550" y="502"/>
                  </a:lnTo>
                  <a:lnTo>
                    <a:pt x="1558" y="506"/>
                  </a:lnTo>
                  <a:lnTo>
                    <a:pt x="1564" y="512"/>
                  </a:lnTo>
                  <a:lnTo>
                    <a:pt x="1568" y="518"/>
                  </a:lnTo>
                  <a:lnTo>
                    <a:pt x="1572" y="524"/>
                  </a:lnTo>
                  <a:lnTo>
                    <a:pt x="1572" y="534"/>
                  </a:lnTo>
                  <a:lnTo>
                    <a:pt x="1572" y="534"/>
                  </a:lnTo>
                  <a:lnTo>
                    <a:pt x="1572" y="544"/>
                  </a:lnTo>
                  <a:lnTo>
                    <a:pt x="1566" y="554"/>
                  </a:lnTo>
                  <a:lnTo>
                    <a:pt x="1558" y="562"/>
                  </a:lnTo>
                  <a:lnTo>
                    <a:pt x="1548" y="570"/>
                  </a:lnTo>
                  <a:lnTo>
                    <a:pt x="1534" y="576"/>
                  </a:lnTo>
                  <a:lnTo>
                    <a:pt x="1518" y="580"/>
                  </a:lnTo>
                  <a:lnTo>
                    <a:pt x="1498" y="582"/>
                  </a:lnTo>
                  <a:lnTo>
                    <a:pt x="1474" y="582"/>
                  </a:lnTo>
                  <a:lnTo>
                    <a:pt x="1474" y="582"/>
                  </a:lnTo>
                  <a:lnTo>
                    <a:pt x="1446" y="582"/>
                  </a:lnTo>
                  <a:lnTo>
                    <a:pt x="1422" y="578"/>
                  </a:lnTo>
                  <a:lnTo>
                    <a:pt x="1402" y="572"/>
                  </a:lnTo>
                  <a:lnTo>
                    <a:pt x="1384" y="566"/>
                  </a:lnTo>
                  <a:lnTo>
                    <a:pt x="1368" y="556"/>
                  </a:lnTo>
                  <a:lnTo>
                    <a:pt x="1358" y="546"/>
                  </a:lnTo>
                  <a:lnTo>
                    <a:pt x="1352" y="532"/>
                  </a:lnTo>
                  <a:lnTo>
                    <a:pt x="1350" y="518"/>
                  </a:lnTo>
                  <a:lnTo>
                    <a:pt x="1350" y="518"/>
                  </a:lnTo>
                  <a:lnTo>
                    <a:pt x="1350" y="510"/>
                  </a:lnTo>
                  <a:lnTo>
                    <a:pt x="1354" y="502"/>
                  </a:lnTo>
                  <a:lnTo>
                    <a:pt x="1358" y="494"/>
                  </a:lnTo>
                  <a:lnTo>
                    <a:pt x="1368" y="486"/>
                  </a:lnTo>
                  <a:lnTo>
                    <a:pt x="1368" y="486"/>
                  </a:lnTo>
                  <a:lnTo>
                    <a:pt x="1400" y="494"/>
                  </a:lnTo>
                  <a:lnTo>
                    <a:pt x="1428" y="496"/>
                  </a:lnTo>
                  <a:lnTo>
                    <a:pt x="1428" y="496"/>
                  </a:lnTo>
                  <a:close/>
                  <a:moveTo>
                    <a:pt x="2018" y="250"/>
                  </a:moveTo>
                  <a:lnTo>
                    <a:pt x="2018" y="250"/>
                  </a:lnTo>
                  <a:lnTo>
                    <a:pt x="2016" y="218"/>
                  </a:lnTo>
                  <a:lnTo>
                    <a:pt x="2010" y="192"/>
                  </a:lnTo>
                  <a:lnTo>
                    <a:pt x="2006" y="180"/>
                  </a:lnTo>
                  <a:lnTo>
                    <a:pt x="2002" y="168"/>
                  </a:lnTo>
                  <a:lnTo>
                    <a:pt x="1996" y="158"/>
                  </a:lnTo>
                  <a:lnTo>
                    <a:pt x="1990" y="150"/>
                  </a:lnTo>
                  <a:lnTo>
                    <a:pt x="1982" y="142"/>
                  </a:lnTo>
                  <a:lnTo>
                    <a:pt x="1974" y="136"/>
                  </a:lnTo>
                  <a:lnTo>
                    <a:pt x="1964" y="130"/>
                  </a:lnTo>
                  <a:lnTo>
                    <a:pt x="1954" y="126"/>
                  </a:lnTo>
                  <a:lnTo>
                    <a:pt x="1942" y="122"/>
                  </a:lnTo>
                  <a:lnTo>
                    <a:pt x="1930" y="120"/>
                  </a:lnTo>
                  <a:lnTo>
                    <a:pt x="1904" y="118"/>
                  </a:lnTo>
                  <a:lnTo>
                    <a:pt x="1904" y="118"/>
                  </a:lnTo>
                  <a:lnTo>
                    <a:pt x="1884" y="118"/>
                  </a:lnTo>
                  <a:lnTo>
                    <a:pt x="1866" y="122"/>
                  </a:lnTo>
                  <a:lnTo>
                    <a:pt x="1850" y="128"/>
                  </a:lnTo>
                  <a:lnTo>
                    <a:pt x="1836" y="136"/>
                  </a:lnTo>
                  <a:lnTo>
                    <a:pt x="1824" y="148"/>
                  </a:lnTo>
                  <a:lnTo>
                    <a:pt x="1812" y="162"/>
                  </a:lnTo>
                  <a:lnTo>
                    <a:pt x="1802" y="178"/>
                  </a:lnTo>
                  <a:lnTo>
                    <a:pt x="1792" y="198"/>
                  </a:lnTo>
                  <a:lnTo>
                    <a:pt x="1792" y="0"/>
                  </a:lnTo>
                  <a:lnTo>
                    <a:pt x="1708" y="0"/>
                  </a:lnTo>
                  <a:lnTo>
                    <a:pt x="1708" y="506"/>
                  </a:lnTo>
                  <a:lnTo>
                    <a:pt x="1792" y="506"/>
                  </a:lnTo>
                  <a:lnTo>
                    <a:pt x="1792" y="312"/>
                  </a:lnTo>
                  <a:lnTo>
                    <a:pt x="1792" y="312"/>
                  </a:lnTo>
                  <a:lnTo>
                    <a:pt x="1794" y="284"/>
                  </a:lnTo>
                  <a:lnTo>
                    <a:pt x="1798" y="260"/>
                  </a:lnTo>
                  <a:lnTo>
                    <a:pt x="1806" y="240"/>
                  </a:lnTo>
                  <a:lnTo>
                    <a:pt x="1814" y="222"/>
                  </a:lnTo>
                  <a:lnTo>
                    <a:pt x="1826" y="208"/>
                  </a:lnTo>
                  <a:lnTo>
                    <a:pt x="1840" y="198"/>
                  </a:lnTo>
                  <a:lnTo>
                    <a:pt x="1858" y="192"/>
                  </a:lnTo>
                  <a:lnTo>
                    <a:pt x="1876" y="190"/>
                  </a:lnTo>
                  <a:lnTo>
                    <a:pt x="1876" y="190"/>
                  </a:lnTo>
                  <a:lnTo>
                    <a:pt x="1890" y="192"/>
                  </a:lnTo>
                  <a:lnTo>
                    <a:pt x="1900" y="194"/>
                  </a:lnTo>
                  <a:lnTo>
                    <a:pt x="1910" y="200"/>
                  </a:lnTo>
                  <a:lnTo>
                    <a:pt x="1918" y="208"/>
                  </a:lnTo>
                  <a:lnTo>
                    <a:pt x="1926" y="218"/>
                  </a:lnTo>
                  <a:lnTo>
                    <a:pt x="1930" y="230"/>
                  </a:lnTo>
                  <a:lnTo>
                    <a:pt x="1932" y="246"/>
                  </a:lnTo>
                  <a:lnTo>
                    <a:pt x="1934" y="262"/>
                  </a:lnTo>
                  <a:lnTo>
                    <a:pt x="1934" y="506"/>
                  </a:lnTo>
                  <a:lnTo>
                    <a:pt x="2018" y="506"/>
                  </a:lnTo>
                  <a:lnTo>
                    <a:pt x="2018" y="250"/>
                  </a:lnTo>
                  <a:close/>
                  <a:moveTo>
                    <a:pt x="2275" y="448"/>
                  </a:moveTo>
                  <a:lnTo>
                    <a:pt x="2275" y="448"/>
                  </a:lnTo>
                  <a:lnTo>
                    <a:pt x="2253" y="446"/>
                  </a:lnTo>
                  <a:lnTo>
                    <a:pt x="2237" y="440"/>
                  </a:lnTo>
                  <a:lnTo>
                    <a:pt x="2221" y="432"/>
                  </a:lnTo>
                  <a:lnTo>
                    <a:pt x="2209" y="418"/>
                  </a:lnTo>
                  <a:lnTo>
                    <a:pt x="2197" y="404"/>
                  </a:lnTo>
                  <a:lnTo>
                    <a:pt x="2191" y="384"/>
                  </a:lnTo>
                  <a:lnTo>
                    <a:pt x="2187" y="364"/>
                  </a:lnTo>
                  <a:lnTo>
                    <a:pt x="2185" y="338"/>
                  </a:lnTo>
                  <a:lnTo>
                    <a:pt x="2185" y="330"/>
                  </a:lnTo>
                  <a:lnTo>
                    <a:pt x="2441" y="330"/>
                  </a:lnTo>
                  <a:lnTo>
                    <a:pt x="2441" y="330"/>
                  </a:lnTo>
                  <a:lnTo>
                    <a:pt x="2441" y="320"/>
                  </a:lnTo>
                  <a:lnTo>
                    <a:pt x="2441" y="320"/>
                  </a:lnTo>
                  <a:lnTo>
                    <a:pt x="2441" y="298"/>
                  </a:lnTo>
                  <a:lnTo>
                    <a:pt x="2439" y="276"/>
                  </a:lnTo>
                  <a:lnTo>
                    <a:pt x="2435" y="256"/>
                  </a:lnTo>
                  <a:lnTo>
                    <a:pt x="2431" y="238"/>
                  </a:lnTo>
                  <a:lnTo>
                    <a:pt x="2423" y="220"/>
                  </a:lnTo>
                  <a:lnTo>
                    <a:pt x="2415" y="204"/>
                  </a:lnTo>
                  <a:lnTo>
                    <a:pt x="2407" y="190"/>
                  </a:lnTo>
                  <a:lnTo>
                    <a:pt x="2397" y="176"/>
                  </a:lnTo>
                  <a:lnTo>
                    <a:pt x="2385" y="166"/>
                  </a:lnTo>
                  <a:lnTo>
                    <a:pt x="2371" y="154"/>
                  </a:lnTo>
                  <a:lnTo>
                    <a:pt x="2357" y="146"/>
                  </a:lnTo>
                  <a:lnTo>
                    <a:pt x="2343" y="138"/>
                  </a:lnTo>
                  <a:lnTo>
                    <a:pt x="2327" y="132"/>
                  </a:lnTo>
                  <a:lnTo>
                    <a:pt x="2309" y="128"/>
                  </a:lnTo>
                  <a:lnTo>
                    <a:pt x="2291" y="126"/>
                  </a:lnTo>
                  <a:lnTo>
                    <a:pt x="2273" y="124"/>
                  </a:lnTo>
                  <a:lnTo>
                    <a:pt x="2273" y="124"/>
                  </a:lnTo>
                  <a:lnTo>
                    <a:pt x="2253" y="126"/>
                  </a:lnTo>
                  <a:lnTo>
                    <a:pt x="2235" y="128"/>
                  </a:lnTo>
                  <a:lnTo>
                    <a:pt x="2217" y="132"/>
                  </a:lnTo>
                  <a:lnTo>
                    <a:pt x="2201" y="138"/>
                  </a:lnTo>
                  <a:lnTo>
                    <a:pt x="2185" y="146"/>
                  </a:lnTo>
                  <a:lnTo>
                    <a:pt x="2171" y="156"/>
                  </a:lnTo>
                  <a:lnTo>
                    <a:pt x="2157" y="166"/>
                  </a:lnTo>
                  <a:lnTo>
                    <a:pt x="2145" y="178"/>
                  </a:lnTo>
                  <a:lnTo>
                    <a:pt x="2135" y="192"/>
                  </a:lnTo>
                  <a:lnTo>
                    <a:pt x="2125" y="208"/>
                  </a:lnTo>
                  <a:lnTo>
                    <a:pt x="2117" y="224"/>
                  </a:lnTo>
                  <a:lnTo>
                    <a:pt x="2109" y="240"/>
                  </a:lnTo>
                  <a:lnTo>
                    <a:pt x="2103" y="260"/>
                  </a:lnTo>
                  <a:lnTo>
                    <a:pt x="2099" y="278"/>
                  </a:lnTo>
                  <a:lnTo>
                    <a:pt x="2097" y="300"/>
                  </a:lnTo>
                  <a:lnTo>
                    <a:pt x="2097" y="320"/>
                  </a:lnTo>
                  <a:lnTo>
                    <a:pt x="2097" y="320"/>
                  </a:lnTo>
                  <a:lnTo>
                    <a:pt x="2097" y="342"/>
                  </a:lnTo>
                  <a:lnTo>
                    <a:pt x="2099" y="362"/>
                  </a:lnTo>
                  <a:lnTo>
                    <a:pt x="2103" y="382"/>
                  </a:lnTo>
                  <a:lnTo>
                    <a:pt x="2109" y="400"/>
                  </a:lnTo>
                  <a:lnTo>
                    <a:pt x="2115" y="418"/>
                  </a:lnTo>
                  <a:lnTo>
                    <a:pt x="2123" y="434"/>
                  </a:lnTo>
                  <a:lnTo>
                    <a:pt x="2133" y="448"/>
                  </a:lnTo>
                  <a:lnTo>
                    <a:pt x="2143" y="462"/>
                  </a:lnTo>
                  <a:lnTo>
                    <a:pt x="2155" y="474"/>
                  </a:lnTo>
                  <a:lnTo>
                    <a:pt x="2169" y="484"/>
                  </a:lnTo>
                  <a:lnTo>
                    <a:pt x="2183" y="494"/>
                  </a:lnTo>
                  <a:lnTo>
                    <a:pt x="2199" y="500"/>
                  </a:lnTo>
                  <a:lnTo>
                    <a:pt x="2215" y="506"/>
                  </a:lnTo>
                  <a:lnTo>
                    <a:pt x="2231" y="510"/>
                  </a:lnTo>
                  <a:lnTo>
                    <a:pt x="2251" y="514"/>
                  </a:lnTo>
                  <a:lnTo>
                    <a:pt x="2269" y="514"/>
                  </a:lnTo>
                  <a:lnTo>
                    <a:pt x="2269" y="514"/>
                  </a:lnTo>
                  <a:lnTo>
                    <a:pt x="2299" y="512"/>
                  </a:lnTo>
                  <a:lnTo>
                    <a:pt x="2327" y="506"/>
                  </a:lnTo>
                  <a:lnTo>
                    <a:pt x="2351" y="498"/>
                  </a:lnTo>
                  <a:lnTo>
                    <a:pt x="2375" y="484"/>
                  </a:lnTo>
                  <a:lnTo>
                    <a:pt x="2393" y="468"/>
                  </a:lnTo>
                  <a:lnTo>
                    <a:pt x="2411" y="448"/>
                  </a:lnTo>
                  <a:lnTo>
                    <a:pt x="2425" y="424"/>
                  </a:lnTo>
                  <a:lnTo>
                    <a:pt x="2435" y="398"/>
                  </a:lnTo>
                  <a:lnTo>
                    <a:pt x="2359" y="386"/>
                  </a:lnTo>
                  <a:lnTo>
                    <a:pt x="2359" y="386"/>
                  </a:lnTo>
                  <a:lnTo>
                    <a:pt x="2353" y="402"/>
                  </a:lnTo>
                  <a:lnTo>
                    <a:pt x="2345" y="414"/>
                  </a:lnTo>
                  <a:lnTo>
                    <a:pt x="2335" y="426"/>
                  </a:lnTo>
                  <a:lnTo>
                    <a:pt x="2327" y="434"/>
                  </a:lnTo>
                  <a:lnTo>
                    <a:pt x="2315" y="440"/>
                  </a:lnTo>
                  <a:lnTo>
                    <a:pt x="2303" y="444"/>
                  </a:lnTo>
                  <a:lnTo>
                    <a:pt x="2289" y="446"/>
                  </a:lnTo>
                  <a:lnTo>
                    <a:pt x="2275" y="448"/>
                  </a:lnTo>
                  <a:lnTo>
                    <a:pt x="2275" y="448"/>
                  </a:lnTo>
                  <a:close/>
                  <a:moveTo>
                    <a:pt x="2185" y="276"/>
                  </a:moveTo>
                  <a:lnTo>
                    <a:pt x="2185" y="276"/>
                  </a:lnTo>
                  <a:lnTo>
                    <a:pt x="2189" y="254"/>
                  </a:lnTo>
                  <a:lnTo>
                    <a:pt x="2195" y="236"/>
                  </a:lnTo>
                  <a:lnTo>
                    <a:pt x="2203" y="220"/>
                  </a:lnTo>
                  <a:lnTo>
                    <a:pt x="2213" y="208"/>
                  </a:lnTo>
                  <a:lnTo>
                    <a:pt x="2223" y="198"/>
                  </a:lnTo>
                  <a:lnTo>
                    <a:pt x="2237" y="190"/>
                  </a:lnTo>
                  <a:lnTo>
                    <a:pt x="2253" y="186"/>
                  </a:lnTo>
                  <a:lnTo>
                    <a:pt x="2271" y="184"/>
                  </a:lnTo>
                  <a:lnTo>
                    <a:pt x="2271" y="184"/>
                  </a:lnTo>
                  <a:lnTo>
                    <a:pt x="2287" y="186"/>
                  </a:lnTo>
                  <a:lnTo>
                    <a:pt x="2303" y="190"/>
                  </a:lnTo>
                  <a:lnTo>
                    <a:pt x="2317" y="198"/>
                  </a:lnTo>
                  <a:lnTo>
                    <a:pt x="2329" y="208"/>
                  </a:lnTo>
                  <a:lnTo>
                    <a:pt x="2339" y="222"/>
                  </a:lnTo>
                  <a:lnTo>
                    <a:pt x="2347" y="238"/>
                  </a:lnTo>
                  <a:lnTo>
                    <a:pt x="2351" y="256"/>
                  </a:lnTo>
                  <a:lnTo>
                    <a:pt x="2353" y="276"/>
                  </a:lnTo>
                  <a:lnTo>
                    <a:pt x="2185" y="276"/>
                  </a:lnTo>
                  <a:close/>
                  <a:moveTo>
                    <a:pt x="2603" y="332"/>
                  </a:moveTo>
                  <a:lnTo>
                    <a:pt x="2603" y="332"/>
                  </a:lnTo>
                  <a:lnTo>
                    <a:pt x="2605" y="306"/>
                  </a:lnTo>
                  <a:lnTo>
                    <a:pt x="2609" y="282"/>
                  </a:lnTo>
                  <a:lnTo>
                    <a:pt x="2619" y="262"/>
                  </a:lnTo>
                  <a:lnTo>
                    <a:pt x="2631" y="244"/>
                  </a:lnTo>
                  <a:lnTo>
                    <a:pt x="2645" y="230"/>
                  </a:lnTo>
                  <a:lnTo>
                    <a:pt x="2663" y="220"/>
                  </a:lnTo>
                  <a:lnTo>
                    <a:pt x="2683" y="214"/>
                  </a:lnTo>
                  <a:lnTo>
                    <a:pt x="2705" y="212"/>
                  </a:lnTo>
                  <a:lnTo>
                    <a:pt x="2709" y="212"/>
                  </a:lnTo>
                  <a:lnTo>
                    <a:pt x="2709" y="122"/>
                  </a:lnTo>
                  <a:lnTo>
                    <a:pt x="2709" y="122"/>
                  </a:lnTo>
                  <a:lnTo>
                    <a:pt x="2699" y="120"/>
                  </a:lnTo>
                  <a:lnTo>
                    <a:pt x="2699" y="120"/>
                  </a:lnTo>
                  <a:lnTo>
                    <a:pt x="2687" y="122"/>
                  </a:lnTo>
                  <a:lnTo>
                    <a:pt x="2677" y="124"/>
                  </a:lnTo>
                  <a:lnTo>
                    <a:pt x="2665" y="128"/>
                  </a:lnTo>
                  <a:lnTo>
                    <a:pt x="2655" y="134"/>
                  </a:lnTo>
                  <a:lnTo>
                    <a:pt x="2655" y="134"/>
                  </a:lnTo>
                  <a:lnTo>
                    <a:pt x="2645" y="142"/>
                  </a:lnTo>
                  <a:lnTo>
                    <a:pt x="2635" y="150"/>
                  </a:lnTo>
                  <a:lnTo>
                    <a:pt x="2627" y="158"/>
                  </a:lnTo>
                  <a:lnTo>
                    <a:pt x="2619" y="168"/>
                  </a:lnTo>
                  <a:lnTo>
                    <a:pt x="2613" y="180"/>
                  </a:lnTo>
                  <a:lnTo>
                    <a:pt x="2607" y="192"/>
                  </a:lnTo>
                  <a:lnTo>
                    <a:pt x="2595" y="222"/>
                  </a:lnTo>
                  <a:lnTo>
                    <a:pt x="2595" y="132"/>
                  </a:lnTo>
                  <a:lnTo>
                    <a:pt x="2519" y="132"/>
                  </a:lnTo>
                  <a:lnTo>
                    <a:pt x="2519" y="506"/>
                  </a:lnTo>
                  <a:lnTo>
                    <a:pt x="2603" y="506"/>
                  </a:lnTo>
                  <a:lnTo>
                    <a:pt x="2603" y="332"/>
                  </a:lnTo>
                  <a:close/>
                  <a:moveTo>
                    <a:pt x="2942" y="442"/>
                  </a:moveTo>
                  <a:lnTo>
                    <a:pt x="2942" y="442"/>
                  </a:lnTo>
                  <a:lnTo>
                    <a:pt x="2926" y="440"/>
                  </a:lnTo>
                  <a:lnTo>
                    <a:pt x="2911" y="438"/>
                  </a:lnTo>
                  <a:lnTo>
                    <a:pt x="2901" y="434"/>
                  </a:lnTo>
                  <a:lnTo>
                    <a:pt x="2893" y="428"/>
                  </a:lnTo>
                  <a:lnTo>
                    <a:pt x="2887" y="420"/>
                  </a:lnTo>
                  <a:lnTo>
                    <a:pt x="2883" y="410"/>
                  </a:lnTo>
                  <a:lnTo>
                    <a:pt x="2881" y="396"/>
                  </a:lnTo>
                  <a:lnTo>
                    <a:pt x="2881" y="380"/>
                  </a:lnTo>
                  <a:lnTo>
                    <a:pt x="2881" y="198"/>
                  </a:lnTo>
                  <a:lnTo>
                    <a:pt x="2956" y="198"/>
                  </a:lnTo>
                  <a:lnTo>
                    <a:pt x="2956" y="132"/>
                  </a:lnTo>
                  <a:lnTo>
                    <a:pt x="2881" y="132"/>
                  </a:lnTo>
                  <a:lnTo>
                    <a:pt x="2881" y="28"/>
                  </a:lnTo>
                  <a:lnTo>
                    <a:pt x="2811" y="36"/>
                  </a:lnTo>
                  <a:lnTo>
                    <a:pt x="2803" y="132"/>
                  </a:lnTo>
                  <a:lnTo>
                    <a:pt x="2751" y="132"/>
                  </a:lnTo>
                  <a:lnTo>
                    <a:pt x="2751" y="198"/>
                  </a:lnTo>
                  <a:lnTo>
                    <a:pt x="2799" y="198"/>
                  </a:lnTo>
                  <a:lnTo>
                    <a:pt x="2799" y="392"/>
                  </a:lnTo>
                  <a:lnTo>
                    <a:pt x="2799" y="392"/>
                  </a:lnTo>
                  <a:lnTo>
                    <a:pt x="2799" y="424"/>
                  </a:lnTo>
                  <a:lnTo>
                    <a:pt x="2803" y="450"/>
                  </a:lnTo>
                  <a:lnTo>
                    <a:pt x="2807" y="460"/>
                  </a:lnTo>
                  <a:lnTo>
                    <a:pt x="2811" y="468"/>
                  </a:lnTo>
                  <a:lnTo>
                    <a:pt x="2817" y="476"/>
                  </a:lnTo>
                  <a:lnTo>
                    <a:pt x="2823" y="484"/>
                  </a:lnTo>
                  <a:lnTo>
                    <a:pt x="2823" y="484"/>
                  </a:lnTo>
                  <a:lnTo>
                    <a:pt x="2831" y="492"/>
                  </a:lnTo>
                  <a:lnTo>
                    <a:pt x="2839" y="496"/>
                  </a:lnTo>
                  <a:lnTo>
                    <a:pt x="2859" y="506"/>
                  </a:lnTo>
                  <a:lnTo>
                    <a:pt x="2881" y="512"/>
                  </a:lnTo>
                  <a:lnTo>
                    <a:pt x="2903" y="514"/>
                  </a:lnTo>
                  <a:lnTo>
                    <a:pt x="2903" y="514"/>
                  </a:lnTo>
                  <a:lnTo>
                    <a:pt x="2930" y="512"/>
                  </a:lnTo>
                  <a:lnTo>
                    <a:pt x="2964" y="506"/>
                  </a:lnTo>
                  <a:lnTo>
                    <a:pt x="2964" y="440"/>
                  </a:lnTo>
                  <a:lnTo>
                    <a:pt x="2964" y="440"/>
                  </a:lnTo>
                  <a:lnTo>
                    <a:pt x="2942" y="442"/>
                  </a:lnTo>
                  <a:lnTo>
                    <a:pt x="2942" y="442"/>
                  </a:lnTo>
                  <a:close/>
                  <a:moveTo>
                    <a:pt x="3260" y="132"/>
                  </a:moveTo>
                  <a:lnTo>
                    <a:pt x="3182" y="378"/>
                  </a:lnTo>
                  <a:lnTo>
                    <a:pt x="3092" y="132"/>
                  </a:lnTo>
                  <a:lnTo>
                    <a:pt x="3004" y="132"/>
                  </a:lnTo>
                  <a:lnTo>
                    <a:pt x="3132" y="484"/>
                  </a:lnTo>
                  <a:lnTo>
                    <a:pt x="3132" y="484"/>
                  </a:lnTo>
                  <a:lnTo>
                    <a:pt x="3138" y="506"/>
                  </a:lnTo>
                  <a:lnTo>
                    <a:pt x="3138" y="506"/>
                  </a:lnTo>
                  <a:lnTo>
                    <a:pt x="3138" y="520"/>
                  </a:lnTo>
                  <a:lnTo>
                    <a:pt x="3134" y="532"/>
                  </a:lnTo>
                  <a:lnTo>
                    <a:pt x="3128" y="544"/>
                  </a:lnTo>
                  <a:lnTo>
                    <a:pt x="3120" y="554"/>
                  </a:lnTo>
                  <a:lnTo>
                    <a:pt x="3110" y="562"/>
                  </a:lnTo>
                  <a:lnTo>
                    <a:pt x="3100" y="568"/>
                  </a:lnTo>
                  <a:lnTo>
                    <a:pt x="3086" y="572"/>
                  </a:lnTo>
                  <a:lnTo>
                    <a:pt x="3072" y="572"/>
                  </a:lnTo>
                  <a:lnTo>
                    <a:pt x="3072" y="572"/>
                  </a:lnTo>
                  <a:lnTo>
                    <a:pt x="3032" y="572"/>
                  </a:lnTo>
                  <a:lnTo>
                    <a:pt x="3032" y="638"/>
                  </a:lnTo>
                  <a:lnTo>
                    <a:pt x="3032" y="638"/>
                  </a:lnTo>
                  <a:lnTo>
                    <a:pt x="3080" y="640"/>
                  </a:lnTo>
                  <a:lnTo>
                    <a:pt x="3080" y="640"/>
                  </a:lnTo>
                  <a:lnTo>
                    <a:pt x="3098" y="640"/>
                  </a:lnTo>
                  <a:lnTo>
                    <a:pt x="3116" y="636"/>
                  </a:lnTo>
                  <a:lnTo>
                    <a:pt x="3130" y="630"/>
                  </a:lnTo>
                  <a:lnTo>
                    <a:pt x="3144" y="622"/>
                  </a:lnTo>
                  <a:lnTo>
                    <a:pt x="3154" y="610"/>
                  </a:lnTo>
                  <a:lnTo>
                    <a:pt x="3166" y="596"/>
                  </a:lnTo>
                  <a:lnTo>
                    <a:pt x="3174" y="578"/>
                  </a:lnTo>
                  <a:lnTo>
                    <a:pt x="3182" y="558"/>
                  </a:lnTo>
                  <a:lnTo>
                    <a:pt x="3328" y="132"/>
                  </a:lnTo>
                  <a:lnTo>
                    <a:pt x="326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9" name="Freeform 8"/>
            <p:cNvSpPr>
              <a:spLocks noEditPoints="1"/>
            </p:cNvSpPr>
            <p:nvPr userDrawn="1"/>
          </p:nvSpPr>
          <p:spPr bwMode="auto">
            <a:xfrm>
              <a:off x="1942575" y="1983832"/>
              <a:ext cx="5137150" cy="307975"/>
            </a:xfrm>
            <a:custGeom>
              <a:avLst/>
              <a:gdLst>
                <a:gd name="T0" fmla="*/ 156 w 3236"/>
                <a:gd name="T1" fmla="*/ 138 h 194"/>
                <a:gd name="T2" fmla="*/ 146 w 3236"/>
                <a:gd name="T3" fmla="*/ 52 h 194"/>
                <a:gd name="T4" fmla="*/ 0 w 3236"/>
                <a:gd name="T5" fmla="*/ 190 h 194"/>
                <a:gd name="T6" fmla="*/ 106 w 3236"/>
                <a:gd name="T7" fmla="*/ 72 h 194"/>
                <a:gd name="T8" fmla="*/ 122 w 3236"/>
                <a:gd name="T9" fmla="*/ 130 h 194"/>
                <a:gd name="T10" fmla="*/ 298 w 3236"/>
                <a:gd name="T11" fmla="*/ 192 h 194"/>
                <a:gd name="T12" fmla="*/ 326 w 3236"/>
                <a:gd name="T13" fmla="*/ 134 h 194"/>
                <a:gd name="T14" fmla="*/ 238 w 3236"/>
                <a:gd name="T15" fmla="*/ 134 h 194"/>
                <a:gd name="T16" fmla="*/ 264 w 3236"/>
                <a:gd name="T17" fmla="*/ 192 h 194"/>
                <a:gd name="T18" fmla="*/ 551 w 3236"/>
                <a:gd name="T19" fmla="*/ 138 h 194"/>
                <a:gd name="T20" fmla="*/ 449 w 3236"/>
                <a:gd name="T21" fmla="*/ 62 h 194"/>
                <a:gd name="T22" fmla="*/ 545 w 3236"/>
                <a:gd name="T23" fmla="*/ 24 h 194"/>
                <a:gd name="T24" fmla="*/ 414 w 3236"/>
                <a:gd name="T25" fmla="*/ 44 h 194"/>
                <a:gd name="T26" fmla="*/ 509 w 3236"/>
                <a:gd name="T27" fmla="*/ 124 h 194"/>
                <a:gd name="T28" fmla="*/ 453 w 3236"/>
                <a:gd name="T29" fmla="*/ 158 h 194"/>
                <a:gd name="T30" fmla="*/ 603 w 3236"/>
                <a:gd name="T31" fmla="*/ 4 h 194"/>
                <a:gd name="T32" fmla="*/ 921 w 3236"/>
                <a:gd name="T33" fmla="*/ 190 h 194"/>
                <a:gd name="T34" fmla="*/ 1177 w 3236"/>
                <a:gd name="T35" fmla="*/ 194 h 194"/>
                <a:gd name="T36" fmla="*/ 1239 w 3236"/>
                <a:gd name="T37" fmla="*/ 116 h 194"/>
                <a:gd name="T38" fmla="*/ 1139 w 3236"/>
                <a:gd name="T39" fmla="*/ 52 h 194"/>
                <a:gd name="T40" fmla="*/ 1207 w 3236"/>
                <a:gd name="T41" fmla="*/ 8 h 194"/>
                <a:gd name="T42" fmla="*/ 1107 w 3236"/>
                <a:gd name="T43" fmla="*/ 56 h 194"/>
                <a:gd name="T44" fmla="*/ 1211 w 3236"/>
                <a:gd name="T45" fmla="*/ 140 h 194"/>
                <a:gd name="T46" fmla="*/ 1099 w 3236"/>
                <a:gd name="T47" fmla="*/ 164 h 194"/>
                <a:gd name="T48" fmla="*/ 1416 w 3236"/>
                <a:gd name="T49" fmla="*/ 170 h 194"/>
                <a:gd name="T50" fmla="*/ 1366 w 3236"/>
                <a:gd name="T51" fmla="*/ 82 h 194"/>
                <a:gd name="T52" fmla="*/ 1364 w 3236"/>
                <a:gd name="T53" fmla="*/ 32 h 194"/>
                <a:gd name="T54" fmla="*/ 1316 w 3236"/>
                <a:gd name="T55" fmla="*/ 10 h 194"/>
                <a:gd name="T56" fmla="*/ 1324 w 3236"/>
                <a:gd name="T57" fmla="*/ 104 h 194"/>
                <a:gd name="T58" fmla="*/ 1374 w 3236"/>
                <a:gd name="T59" fmla="*/ 162 h 194"/>
                <a:gd name="T60" fmla="*/ 1360 w 3236"/>
                <a:gd name="T61" fmla="*/ 194 h 194"/>
                <a:gd name="T62" fmla="*/ 1696 w 3236"/>
                <a:gd name="T63" fmla="*/ 126 h 194"/>
                <a:gd name="T64" fmla="*/ 1594 w 3236"/>
                <a:gd name="T65" fmla="*/ 52 h 194"/>
                <a:gd name="T66" fmla="*/ 1678 w 3236"/>
                <a:gd name="T67" fmla="*/ 14 h 194"/>
                <a:gd name="T68" fmla="*/ 1560 w 3236"/>
                <a:gd name="T69" fmla="*/ 56 h 194"/>
                <a:gd name="T70" fmla="*/ 1664 w 3236"/>
                <a:gd name="T71" fmla="*/ 132 h 194"/>
                <a:gd name="T72" fmla="*/ 1574 w 3236"/>
                <a:gd name="T73" fmla="*/ 140 h 194"/>
                <a:gd name="T74" fmla="*/ 1904 w 3236"/>
                <a:gd name="T75" fmla="*/ 166 h 194"/>
                <a:gd name="T76" fmla="*/ 1856 w 3236"/>
                <a:gd name="T77" fmla="*/ 2 h 194"/>
                <a:gd name="T78" fmla="*/ 1740 w 3236"/>
                <a:gd name="T79" fmla="*/ 118 h 194"/>
                <a:gd name="T80" fmla="*/ 1798 w 3236"/>
                <a:gd name="T81" fmla="*/ 152 h 194"/>
                <a:gd name="T82" fmla="*/ 1808 w 3236"/>
                <a:gd name="T83" fmla="*/ 36 h 194"/>
                <a:gd name="T84" fmla="*/ 1898 w 3236"/>
                <a:gd name="T85" fmla="*/ 98 h 194"/>
                <a:gd name="T86" fmla="*/ 2016 w 3236"/>
                <a:gd name="T87" fmla="*/ 160 h 194"/>
                <a:gd name="T88" fmla="*/ 2313 w 3236"/>
                <a:gd name="T89" fmla="*/ 110 h 194"/>
                <a:gd name="T90" fmla="*/ 2233 w 3236"/>
                <a:gd name="T91" fmla="*/ 164 h 194"/>
                <a:gd name="T92" fmla="*/ 2153 w 3236"/>
                <a:gd name="T93" fmla="*/ 130 h 194"/>
                <a:gd name="T94" fmla="*/ 2505 w 3236"/>
                <a:gd name="T95" fmla="*/ 4 h 194"/>
                <a:gd name="T96" fmla="*/ 2771 w 3236"/>
                <a:gd name="T97" fmla="*/ 186 h 194"/>
                <a:gd name="T98" fmla="*/ 2787 w 3236"/>
                <a:gd name="T99" fmla="*/ 18 h 194"/>
                <a:gd name="T100" fmla="*/ 2635 w 3236"/>
                <a:gd name="T101" fmla="*/ 98 h 194"/>
                <a:gd name="T102" fmla="*/ 2719 w 3236"/>
                <a:gd name="T103" fmla="*/ 162 h 194"/>
                <a:gd name="T104" fmla="*/ 2687 w 3236"/>
                <a:gd name="T105" fmla="*/ 50 h 194"/>
                <a:gd name="T106" fmla="*/ 2795 w 3236"/>
                <a:gd name="T107" fmla="*/ 98 h 194"/>
                <a:gd name="T108" fmla="*/ 2914 w 3236"/>
                <a:gd name="T109" fmla="*/ 190 h 194"/>
                <a:gd name="T110" fmla="*/ 3196 w 3236"/>
                <a:gd name="T111" fmla="*/ 190 h 194"/>
                <a:gd name="T112" fmla="*/ 3212 w 3236"/>
                <a:gd name="T113" fmla="*/ 96 h 194"/>
                <a:gd name="T114" fmla="*/ 3150 w 3236"/>
                <a:gd name="T115" fmla="*/ 32 h 194"/>
                <a:gd name="T116" fmla="*/ 3162 w 3236"/>
                <a:gd name="T117" fmla="*/ 2 h 194"/>
                <a:gd name="T118" fmla="*/ 3108 w 3236"/>
                <a:gd name="T119" fmla="*/ 86 h 194"/>
                <a:gd name="T120" fmla="*/ 3202 w 3236"/>
                <a:gd name="T121" fmla="*/ 146 h 194"/>
                <a:gd name="T122" fmla="*/ 3128 w 3236"/>
                <a:gd name="T123" fmla="*/ 18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36" h="194">
                  <a:moveTo>
                    <a:pt x="0" y="190"/>
                  </a:moveTo>
                  <a:lnTo>
                    <a:pt x="86" y="190"/>
                  </a:lnTo>
                  <a:lnTo>
                    <a:pt x="86" y="190"/>
                  </a:lnTo>
                  <a:lnTo>
                    <a:pt x="102" y="190"/>
                  </a:lnTo>
                  <a:lnTo>
                    <a:pt x="114" y="188"/>
                  </a:lnTo>
                  <a:lnTo>
                    <a:pt x="126" y="184"/>
                  </a:lnTo>
                  <a:lnTo>
                    <a:pt x="136" y="178"/>
                  </a:lnTo>
                  <a:lnTo>
                    <a:pt x="144" y="170"/>
                  </a:lnTo>
                  <a:lnTo>
                    <a:pt x="150" y="162"/>
                  </a:lnTo>
                  <a:lnTo>
                    <a:pt x="154" y="152"/>
                  </a:lnTo>
                  <a:lnTo>
                    <a:pt x="156" y="140"/>
                  </a:lnTo>
                  <a:lnTo>
                    <a:pt x="156" y="138"/>
                  </a:lnTo>
                  <a:lnTo>
                    <a:pt x="156" y="138"/>
                  </a:lnTo>
                  <a:lnTo>
                    <a:pt x="154" y="130"/>
                  </a:lnTo>
                  <a:lnTo>
                    <a:pt x="152" y="122"/>
                  </a:lnTo>
                  <a:lnTo>
                    <a:pt x="150" y="116"/>
                  </a:lnTo>
                  <a:lnTo>
                    <a:pt x="146" y="110"/>
                  </a:lnTo>
                  <a:lnTo>
                    <a:pt x="140" y="104"/>
                  </a:lnTo>
                  <a:lnTo>
                    <a:pt x="134" y="100"/>
                  </a:lnTo>
                  <a:lnTo>
                    <a:pt x="118" y="94"/>
                  </a:lnTo>
                  <a:lnTo>
                    <a:pt x="118" y="94"/>
                  </a:lnTo>
                  <a:lnTo>
                    <a:pt x="128" y="88"/>
                  </a:lnTo>
                  <a:lnTo>
                    <a:pt x="136" y="78"/>
                  </a:lnTo>
                  <a:lnTo>
                    <a:pt x="142" y="66"/>
                  </a:lnTo>
                  <a:lnTo>
                    <a:pt x="144" y="60"/>
                  </a:lnTo>
                  <a:lnTo>
                    <a:pt x="146" y="52"/>
                  </a:lnTo>
                  <a:lnTo>
                    <a:pt x="146" y="52"/>
                  </a:lnTo>
                  <a:lnTo>
                    <a:pt x="146" y="52"/>
                  </a:lnTo>
                  <a:lnTo>
                    <a:pt x="144" y="42"/>
                  </a:lnTo>
                  <a:lnTo>
                    <a:pt x="142" y="34"/>
                  </a:lnTo>
                  <a:lnTo>
                    <a:pt x="138" y="28"/>
                  </a:lnTo>
                  <a:lnTo>
                    <a:pt x="132" y="20"/>
                  </a:lnTo>
                  <a:lnTo>
                    <a:pt x="132" y="20"/>
                  </a:lnTo>
                  <a:lnTo>
                    <a:pt x="124" y="14"/>
                  </a:lnTo>
                  <a:lnTo>
                    <a:pt x="112" y="8"/>
                  </a:lnTo>
                  <a:lnTo>
                    <a:pt x="98" y="6"/>
                  </a:lnTo>
                  <a:lnTo>
                    <a:pt x="84" y="4"/>
                  </a:lnTo>
                  <a:lnTo>
                    <a:pt x="0" y="4"/>
                  </a:lnTo>
                  <a:lnTo>
                    <a:pt x="0" y="190"/>
                  </a:lnTo>
                  <a:close/>
                  <a:moveTo>
                    <a:pt x="32" y="82"/>
                  </a:moveTo>
                  <a:lnTo>
                    <a:pt x="32" y="34"/>
                  </a:lnTo>
                  <a:lnTo>
                    <a:pt x="80" y="34"/>
                  </a:lnTo>
                  <a:lnTo>
                    <a:pt x="80" y="34"/>
                  </a:lnTo>
                  <a:lnTo>
                    <a:pt x="94" y="34"/>
                  </a:lnTo>
                  <a:lnTo>
                    <a:pt x="104" y="40"/>
                  </a:lnTo>
                  <a:lnTo>
                    <a:pt x="110" y="46"/>
                  </a:lnTo>
                  <a:lnTo>
                    <a:pt x="112" y="56"/>
                  </a:lnTo>
                  <a:lnTo>
                    <a:pt x="112" y="58"/>
                  </a:lnTo>
                  <a:lnTo>
                    <a:pt x="112" y="58"/>
                  </a:lnTo>
                  <a:lnTo>
                    <a:pt x="112" y="64"/>
                  </a:lnTo>
                  <a:lnTo>
                    <a:pt x="110" y="68"/>
                  </a:lnTo>
                  <a:lnTo>
                    <a:pt x="106" y="72"/>
                  </a:lnTo>
                  <a:lnTo>
                    <a:pt x="102" y="76"/>
                  </a:lnTo>
                  <a:lnTo>
                    <a:pt x="92" y="82"/>
                  </a:lnTo>
                  <a:lnTo>
                    <a:pt x="78" y="82"/>
                  </a:lnTo>
                  <a:lnTo>
                    <a:pt x="32" y="82"/>
                  </a:lnTo>
                  <a:close/>
                  <a:moveTo>
                    <a:pt x="32" y="162"/>
                  </a:moveTo>
                  <a:lnTo>
                    <a:pt x="32" y="110"/>
                  </a:lnTo>
                  <a:lnTo>
                    <a:pt x="84" y="110"/>
                  </a:lnTo>
                  <a:lnTo>
                    <a:pt x="84" y="110"/>
                  </a:lnTo>
                  <a:lnTo>
                    <a:pt x="102" y="112"/>
                  </a:lnTo>
                  <a:lnTo>
                    <a:pt x="114" y="118"/>
                  </a:lnTo>
                  <a:lnTo>
                    <a:pt x="118" y="120"/>
                  </a:lnTo>
                  <a:lnTo>
                    <a:pt x="120" y="124"/>
                  </a:lnTo>
                  <a:lnTo>
                    <a:pt x="122" y="130"/>
                  </a:lnTo>
                  <a:lnTo>
                    <a:pt x="122" y="136"/>
                  </a:lnTo>
                  <a:lnTo>
                    <a:pt x="122" y="136"/>
                  </a:lnTo>
                  <a:lnTo>
                    <a:pt x="122" y="136"/>
                  </a:lnTo>
                  <a:lnTo>
                    <a:pt x="122" y="142"/>
                  </a:lnTo>
                  <a:lnTo>
                    <a:pt x="120" y="148"/>
                  </a:lnTo>
                  <a:lnTo>
                    <a:pt x="118" y="152"/>
                  </a:lnTo>
                  <a:lnTo>
                    <a:pt x="114" y="156"/>
                  </a:lnTo>
                  <a:lnTo>
                    <a:pt x="102" y="160"/>
                  </a:lnTo>
                  <a:lnTo>
                    <a:pt x="86" y="162"/>
                  </a:lnTo>
                  <a:lnTo>
                    <a:pt x="32" y="162"/>
                  </a:lnTo>
                  <a:close/>
                  <a:moveTo>
                    <a:pt x="282" y="194"/>
                  </a:moveTo>
                  <a:lnTo>
                    <a:pt x="282" y="194"/>
                  </a:lnTo>
                  <a:lnTo>
                    <a:pt x="298" y="192"/>
                  </a:lnTo>
                  <a:lnTo>
                    <a:pt x="314" y="188"/>
                  </a:lnTo>
                  <a:lnTo>
                    <a:pt x="328" y="182"/>
                  </a:lnTo>
                  <a:lnTo>
                    <a:pt x="340" y="172"/>
                  </a:lnTo>
                  <a:lnTo>
                    <a:pt x="350" y="160"/>
                  </a:lnTo>
                  <a:lnTo>
                    <a:pt x="356" y="146"/>
                  </a:lnTo>
                  <a:lnTo>
                    <a:pt x="360" y="130"/>
                  </a:lnTo>
                  <a:lnTo>
                    <a:pt x="362" y="110"/>
                  </a:lnTo>
                  <a:lnTo>
                    <a:pt x="362" y="4"/>
                  </a:lnTo>
                  <a:lnTo>
                    <a:pt x="328" y="4"/>
                  </a:lnTo>
                  <a:lnTo>
                    <a:pt x="328" y="112"/>
                  </a:lnTo>
                  <a:lnTo>
                    <a:pt x="328" y="112"/>
                  </a:lnTo>
                  <a:lnTo>
                    <a:pt x="328" y="124"/>
                  </a:lnTo>
                  <a:lnTo>
                    <a:pt x="326" y="134"/>
                  </a:lnTo>
                  <a:lnTo>
                    <a:pt x="322" y="144"/>
                  </a:lnTo>
                  <a:lnTo>
                    <a:pt x="316" y="150"/>
                  </a:lnTo>
                  <a:lnTo>
                    <a:pt x="310" y="156"/>
                  </a:lnTo>
                  <a:lnTo>
                    <a:pt x="302" y="160"/>
                  </a:lnTo>
                  <a:lnTo>
                    <a:pt x="292" y="162"/>
                  </a:lnTo>
                  <a:lnTo>
                    <a:pt x="282" y="164"/>
                  </a:lnTo>
                  <a:lnTo>
                    <a:pt x="282" y="164"/>
                  </a:lnTo>
                  <a:lnTo>
                    <a:pt x="272" y="162"/>
                  </a:lnTo>
                  <a:lnTo>
                    <a:pt x="262" y="160"/>
                  </a:lnTo>
                  <a:lnTo>
                    <a:pt x="254" y="156"/>
                  </a:lnTo>
                  <a:lnTo>
                    <a:pt x="248" y="150"/>
                  </a:lnTo>
                  <a:lnTo>
                    <a:pt x="242" y="142"/>
                  </a:lnTo>
                  <a:lnTo>
                    <a:pt x="238" y="134"/>
                  </a:lnTo>
                  <a:lnTo>
                    <a:pt x="236" y="122"/>
                  </a:lnTo>
                  <a:lnTo>
                    <a:pt x="234" y="110"/>
                  </a:lnTo>
                  <a:lnTo>
                    <a:pt x="234" y="4"/>
                  </a:lnTo>
                  <a:lnTo>
                    <a:pt x="202" y="4"/>
                  </a:lnTo>
                  <a:lnTo>
                    <a:pt x="202" y="112"/>
                  </a:lnTo>
                  <a:lnTo>
                    <a:pt x="202" y="112"/>
                  </a:lnTo>
                  <a:lnTo>
                    <a:pt x="204" y="130"/>
                  </a:lnTo>
                  <a:lnTo>
                    <a:pt x="208" y="148"/>
                  </a:lnTo>
                  <a:lnTo>
                    <a:pt x="214" y="162"/>
                  </a:lnTo>
                  <a:lnTo>
                    <a:pt x="224" y="172"/>
                  </a:lnTo>
                  <a:lnTo>
                    <a:pt x="234" y="182"/>
                  </a:lnTo>
                  <a:lnTo>
                    <a:pt x="248" y="188"/>
                  </a:lnTo>
                  <a:lnTo>
                    <a:pt x="264" y="192"/>
                  </a:lnTo>
                  <a:lnTo>
                    <a:pt x="282" y="194"/>
                  </a:lnTo>
                  <a:lnTo>
                    <a:pt x="282" y="194"/>
                  </a:lnTo>
                  <a:close/>
                  <a:moveTo>
                    <a:pt x="485" y="194"/>
                  </a:moveTo>
                  <a:lnTo>
                    <a:pt x="485" y="194"/>
                  </a:lnTo>
                  <a:lnTo>
                    <a:pt x="499" y="192"/>
                  </a:lnTo>
                  <a:lnTo>
                    <a:pt x="511" y="190"/>
                  </a:lnTo>
                  <a:lnTo>
                    <a:pt x="523" y="184"/>
                  </a:lnTo>
                  <a:lnTo>
                    <a:pt x="533" y="178"/>
                  </a:lnTo>
                  <a:lnTo>
                    <a:pt x="539" y="170"/>
                  </a:lnTo>
                  <a:lnTo>
                    <a:pt x="545" y="160"/>
                  </a:lnTo>
                  <a:lnTo>
                    <a:pt x="549" y="150"/>
                  </a:lnTo>
                  <a:lnTo>
                    <a:pt x="551" y="138"/>
                  </a:lnTo>
                  <a:lnTo>
                    <a:pt x="551" y="138"/>
                  </a:lnTo>
                  <a:lnTo>
                    <a:pt x="551" y="138"/>
                  </a:lnTo>
                  <a:lnTo>
                    <a:pt x="549" y="126"/>
                  </a:lnTo>
                  <a:lnTo>
                    <a:pt x="547" y="116"/>
                  </a:lnTo>
                  <a:lnTo>
                    <a:pt x="543" y="108"/>
                  </a:lnTo>
                  <a:lnTo>
                    <a:pt x="535" y="102"/>
                  </a:lnTo>
                  <a:lnTo>
                    <a:pt x="527" y="96"/>
                  </a:lnTo>
                  <a:lnTo>
                    <a:pt x="517" y="90"/>
                  </a:lnTo>
                  <a:lnTo>
                    <a:pt x="491" y="82"/>
                  </a:lnTo>
                  <a:lnTo>
                    <a:pt x="491" y="82"/>
                  </a:lnTo>
                  <a:lnTo>
                    <a:pt x="469" y="76"/>
                  </a:lnTo>
                  <a:lnTo>
                    <a:pt x="455" y="70"/>
                  </a:lnTo>
                  <a:lnTo>
                    <a:pt x="451" y="66"/>
                  </a:lnTo>
                  <a:lnTo>
                    <a:pt x="449" y="62"/>
                  </a:lnTo>
                  <a:lnTo>
                    <a:pt x="447" y="54"/>
                  </a:lnTo>
                  <a:lnTo>
                    <a:pt x="447" y="52"/>
                  </a:lnTo>
                  <a:lnTo>
                    <a:pt x="447" y="52"/>
                  </a:lnTo>
                  <a:lnTo>
                    <a:pt x="449" y="44"/>
                  </a:lnTo>
                  <a:lnTo>
                    <a:pt x="455" y="36"/>
                  </a:lnTo>
                  <a:lnTo>
                    <a:pt x="463" y="32"/>
                  </a:lnTo>
                  <a:lnTo>
                    <a:pt x="477" y="30"/>
                  </a:lnTo>
                  <a:lnTo>
                    <a:pt x="477" y="30"/>
                  </a:lnTo>
                  <a:lnTo>
                    <a:pt x="489" y="32"/>
                  </a:lnTo>
                  <a:lnTo>
                    <a:pt x="503" y="36"/>
                  </a:lnTo>
                  <a:lnTo>
                    <a:pt x="515" y="42"/>
                  </a:lnTo>
                  <a:lnTo>
                    <a:pt x="527" y="50"/>
                  </a:lnTo>
                  <a:lnTo>
                    <a:pt x="545" y="24"/>
                  </a:lnTo>
                  <a:lnTo>
                    <a:pt x="545" y="24"/>
                  </a:lnTo>
                  <a:lnTo>
                    <a:pt x="531" y="14"/>
                  </a:lnTo>
                  <a:lnTo>
                    <a:pt x="515" y="8"/>
                  </a:lnTo>
                  <a:lnTo>
                    <a:pt x="497" y="4"/>
                  </a:lnTo>
                  <a:lnTo>
                    <a:pt x="477" y="2"/>
                  </a:lnTo>
                  <a:lnTo>
                    <a:pt x="477" y="2"/>
                  </a:lnTo>
                  <a:lnTo>
                    <a:pt x="463" y="2"/>
                  </a:lnTo>
                  <a:lnTo>
                    <a:pt x="451" y="6"/>
                  </a:lnTo>
                  <a:lnTo>
                    <a:pt x="441" y="10"/>
                  </a:lnTo>
                  <a:lnTo>
                    <a:pt x="431" y="16"/>
                  </a:lnTo>
                  <a:lnTo>
                    <a:pt x="425" y="24"/>
                  </a:lnTo>
                  <a:lnTo>
                    <a:pt x="419" y="34"/>
                  </a:lnTo>
                  <a:lnTo>
                    <a:pt x="414" y="44"/>
                  </a:lnTo>
                  <a:lnTo>
                    <a:pt x="412" y="56"/>
                  </a:lnTo>
                  <a:lnTo>
                    <a:pt x="412" y="56"/>
                  </a:lnTo>
                  <a:lnTo>
                    <a:pt x="412" y="56"/>
                  </a:lnTo>
                  <a:lnTo>
                    <a:pt x="414" y="68"/>
                  </a:lnTo>
                  <a:lnTo>
                    <a:pt x="417" y="78"/>
                  </a:lnTo>
                  <a:lnTo>
                    <a:pt x="423" y="86"/>
                  </a:lnTo>
                  <a:lnTo>
                    <a:pt x="429" y="94"/>
                  </a:lnTo>
                  <a:lnTo>
                    <a:pt x="439" y="98"/>
                  </a:lnTo>
                  <a:lnTo>
                    <a:pt x="449" y="104"/>
                  </a:lnTo>
                  <a:lnTo>
                    <a:pt x="475" y="112"/>
                  </a:lnTo>
                  <a:lnTo>
                    <a:pt x="475" y="112"/>
                  </a:lnTo>
                  <a:lnTo>
                    <a:pt x="497" y="118"/>
                  </a:lnTo>
                  <a:lnTo>
                    <a:pt x="509" y="124"/>
                  </a:lnTo>
                  <a:lnTo>
                    <a:pt x="513" y="128"/>
                  </a:lnTo>
                  <a:lnTo>
                    <a:pt x="517" y="132"/>
                  </a:lnTo>
                  <a:lnTo>
                    <a:pt x="517" y="140"/>
                  </a:lnTo>
                  <a:lnTo>
                    <a:pt x="517" y="140"/>
                  </a:lnTo>
                  <a:lnTo>
                    <a:pt x="517" y="140"/>
                  </a:lnTo>
                  <a:lnTo>
                    <a:pt x="517" y="146"/>
                  </a:lnTo>
                  <a:lnTo>
                    <a:pt x="515" y="150"/>
                  </a:lnTo>
                  <a:lnTo>
                    <a:pt x="509" y="158"/>
                  </a:lnTo>
                  <a:lnTo>
                    <a:pt x="499" y="162"/>
                  </a:lnTo>
                  <a:lnTo>
                    <a:pt x="485" y="164"/>
                  </a:lnTo>
                  <a:lnTo>
                    <a:pt x="485" y="164"/>
                  </a:lnTo>
                  <a:lnTo>
                    <a:pt x="469" y="162"/>
                  </a:lnTo>
                  <a:lnTo>
                    <a:pt x="453" y="158"/>
                  </a:lnTo>
                  <a:lnTo>
                    <a:pt x="439" y="150"/>
                  </a:lnTo>
                  <a:lnTo>
                    <a:pt x="425" y="140"/>
                  </a:lnTo>
                  <a:lnTo>
                    <a:pt x="406" y="164"/>
                  </a:lnTo>
                  <a:lnTo>
                    <a:pt x="406" y="164"/>
                  </a:lnTo>
                  <a:lnTo>
                    <a:pt x="423" y="176"/>
                  </a:lnTo>
                  <a:lnTo>
                    <a:pt x="443" y="186"/>
                  </a:lnTo>
                  <a:lnTo>
                    <a:pt x="463" y="192"/>
                  </a:lnTo>
                  <a:lnTo>
                    <a:pt x="485" y="194"/>
                  </a:lnTo>
                  <a:lnTo>
                    <a:pt x="485" y="194"/>
                  </a:lnTo>
                  <a:close/>
                  <a:moveTo>
                    <a:pt x="603" y="190"/>
                  </a:moveTo>
                  <a:lnTo>
                    <a:pt x="635" y="190"/>
                  </a:lnTo>
                  <a:lnTo>
                    <a:pt x="635" y="4"/>
                  </a:lnTo>
                  <a:lnTo>
                    <a:pt x="603" y="4"/>
                  </a:lnTo>
                  <a:lnTo>
                    <a:pt x="603" y="190"/>
                  </a:lnTo>
                  <a:close/>
                  <a:moveTo>
                    <a:pt x="697" y="190"/>
                  </a:moveTo>
                  <a:lnTo>
                    <a:pt x="729" y="190"/>
                  </a:lnTo>
                  <a:lnTo>
                    <a:pt x="729" y="58"/>
                  </a:lnTo>
                  <a:lnTo>
                    <a:pt x="831" y="190"/>
                  </a:lnTo>
                  <a:lnTo>
                    <a:pt x="859" y="190"/>
                  </a:lnTo>
                  <a:lnTo>
                    <a:pt x="859" y="4"/>
                  </a:lnTo>
                  <a:lnTo>
                    <a:pt x="827" y="4"/>
                  </a:lnTo>
                  <a:lnTo>
                    <a:pt x="827" y="134"/>
                  </a:lnTo>
                  <a:lnTo>
                    <a:pt x="727" y="4"/>
                  </a:lnTo>
                  <a:lnTo>
                    <a:pt x="697" y="4"/>
                  </a:lnTo>
                  <a:lnTo>
                    <a:pt x="697" y="190"/>
                  </a:lnTo>
                  <a:close/>
                  <a:moveTo>
                    <a:pt x="921" y="190"/>
                  </a:moveTo>
                  <a:lnTo>
                    <a:pt x="1061" y="190"/>
                  </a:lnTo>
                  <a:lnTo>
                    <a:pt x="1061" y="162"/>
                  </a:lnTo>
                  <a:lnTo>
                    <a:pt x="953" y="162"/>
                  </a:lnTo>
                  <a:lnTo>
                    <a:pt x="953" y="112"/>
                  </a:lnTo>
                  <a:lnTo>
                    <a:pt x="1047" y="112"/>
                  </a:lnTo>
                  <a:lnTo>
                    <a:pt x="1047" y="82"/>
                  </a:lnTo>
                  <a:lnTo>
                    <a:pt x="953" y="82"/>
                  </a:lnTo>
                  <a:lnTo>
                    <a:pt x="953" y="34"/>
                  </a:lnTo>
                  <a:lnTo>
                    <a:pt x="1059" y="34"/>
                  </a:lnTo>
                  <a:lnTo>
                    <a:pt x="1059" y="4"/>
                  </a:lnTo>
                  <a:lnTo>
                    <a:pt x="921" y="4"/>
                  </a:lnTo>
                  <a:lnTo>
                    <a:pt x="921" y="190"/>
                  </a:lnTo>
                  <a:close/>
                  <a:moveTo>
                    <a:pt x="1177" y="194"/>
                  </a:moveTo>
                  <a:lnTo>
                    <a:pt x="1177" y="194"/>
                  </a:lnTo>
                  <a:lnTo>
                    <a:pt x="1191" y="192"/>
                  </a:lnTo>
                  <a:lnTo>
                    <a:pt x="1205" y="190"/>
                  </a:lnTo>
                  <a:lnTo>
                    <a:pt x="1215" y="184"/>
                  </a:lnTo>
                  <a:lnTo>
                    <a:pt x="1225" y="178"/>
                  </a:lnTo>
                  <a:lnTo>
                    <a:pt x="1233" y="170"/>
                  </a:lnTo>
                  <a:lnTo>
                    <a:pt x="1239" y="160"/>
                  </a:lnTo>
                  <a:lnTo>
                    <a:pt x="1243" y="150"/>
                  </a:lnTo>
                  <a:lnTo>
                    <a:pt x="1243" y="138"/>
                  </a:lnTo>
                  <a:lnTo>
                    <a:pt x="1243" y="138"/>
                  </a:lnTo>
                  <a:lnTo>
                    <a:pt x="1243" y="138"/>
                  </a:lnTo>
                  <a:lnTo>
                    <a:pt x="1243" y="126"/>
                  </a:lnTo>
                  <a:lnTo>
                    <a:pt x="1239" y="116"/>
                  </a:lnTo>
                  <a:lnTo>
                    <a:pt x="1235" y="108"/>
                  </a:lnTo>
                  <a:lnTo>
                    <a:pt x="1229" y="102"/>
                  </a:lnTo>
                  <a:lnTo>
                    <a:pt x="1219" y="96"/>
                  </a:lnTo>
                  <a:lnTo>
                    <a:pt x="1209" y="90"/>
                  </a:lnTo>
                  <a:lnTo>
                    <a:pt x="1183" y="82"/>
                  </a:lnTo>
                  <a:lnTo>
                    <a:pt x="1183" y="82"/>
                  </a:lnTo>
                  <a:lnTo>
                    <a:pt x="1161" y="76"/>
                  </a:lnTo>
                  <a:lnTo>
                    <a:pt x="1149" y="70"/>
                  </a:lnTo>
                  <a:lnTo>
                    <a:pt x="1145" y="66"/>
                  </a:lnTo>
                  <a:lnTo>
                    <a:pt x="1141" y="62"/>
                  </a:lnTo>
                  <a:lnTo>
                    <a:pt x="1139" y="54"/>
                  </a:lnTo>
                  <a:lnTo>
                    <a:pt x="1139" y="52"/>
                  </a:lnTo>
                  <a:lnTo>
                    <a:pt x="1139" y="52"/>
                  </a:lnTo>
                  <a:lnTo>
                    <a:pt x="1141" y="44"/>
                  </a:lnTo>
                  <a:lnTo>
                    <a:pt x="1147" y="36"/>
                  </a:lnTo>
                  <a:lnTo>
                    <a:pt x="1157" y="32"/>
                  </a:lnTo>
                  <a:lnTo>
                    <a:pt x="1169" y="30"/>
                  </a:lnTo>
                  <a:lnTo>
                    <a:pt x="1169" y="30"/>
                  </a:lnTo>
                  <a:lnTo>
                    <a:pt x="1183" y="32"/>
                  </a:lnTo>
                  <a:lnTo>
                    <a:pt x="1195" y="36"/>
                  </a:lnTo>
                  <a:lnTo>
                    <a:pt x="1207" y="42"/>
                  </a:lnTo>
                  <a:lnTo>
                    <a:pt x="1221" y="50"/>
                  </a:lnTo>
                  <a:lnTo>
                    <a:pt x="1239" y="24"/>
                  </a:lnTo>
                  <a:lnTo>
                    <a:pt x="1239" y="24"/>
                  </a:lnTo>
                  <a:lnTo>
                    <a:pt x="1223" y="14"/>
                  </a:lnTo>
                  <a:lnTo>
                    <a:pt x="1207" y="8"/>
                  </a:lnTo>
                  <a:lnTo>
                    <a:pt x="1189" y="4"/>
                  </a:lnTo>
                  <a:lnTo>
                    <a:pt x="1171" y="2"/>
                  </a:lnTo>
                  <a:lnTo>
                    <a:pt x="1171" y="2"/>
                  </a:lnTo>
                  <a:lnTo>
                    <a:pt x="1157" y="2"/>
                  </a:lnTo>
                  <a:lnTo>
                    <a:pt x="1145" y="6"/>
                  </a:lnTo>
                  <a:lnTo>
                    <a:pt x="1133" y="10"/>
                  </a:lnTo>
                  <a:lnTo>
                    <a:pt x="1125" y="16"/>
                  </a:lnTo>
                  <a:lnTo>
                    <a:pt x="1117" y="24"/>
                  </a:lnTo>
                  <a:lnTo>
                    <a:pt x="1111" y="34"/>
                  </a:lnTo>
                  <a:lnTo>
                    <a:pt x="1107" y="44"/>
                  </a:lnTo>
                  <a:lnTo>
                    <a:pt x="1107" y="56"/>
                  </a:lnTo>
                  <a:lnTo>
                    <a:pt x="1107" y="56"/>
                  </a:lnTo>
                  <a:lnTo>
                    <a:pt x="1107" y="56"/>
                  </a:lnTo>
                  <a:lnTo>
                    <a:pt x="1107" y="68"/>
                  </a:lnTo>
                  <a:lnTo>
                    <a:pt x="1111" y="78"/>
                  </a:lnTo>
                  <a:lnTo>
                    <a:pt x="1115" y="86"/>
                  </a:lnTo>
                  <a:lnTo>
                    <a:pt x="1123" y="94"/>
                  </a:lnTo>
                  <a:lnTo>
                    <a:pt x="1131" y="98"/>
                  </a:lnTo>
                  <a:lnTo>
                    <a:pt x="1143" y="104"/>
                  </a:lnTo>
                  <a:lnTo>
                    <a:pt x="1169" y="112"/>
                  </a:lnTo>
                  <a:lnTo>
                    <a:pt x="1169" y="112"/>
                  </a:lnTo>
                  <a:lnTo>
                    <a:pt x="1189" y="118"/>
                  </a:lnTo>
                  <a:lnTo>
                    <a:pt x="1203" y="124"/>
                  </a:lnTo>
                  <a:lnTo>
                    <a:pt x="1207" y="128"/>
                  </a:lnTo>
                  <a:lnTo>
                    <a:pt x="1209" y="132"/>
                  </a:lnTo>
                  <a:lnTo>
                    <a:pt x="1211" y="140"/>
                  </a:lnTo>
                  <a:lnTo>
                    <a:pt x="1211" y="140"/>
                  </a:lnTo>
                  <a:lnTo>
                    <a:pt x="1211" y="140"/>
                  </a:lnTo>
                  <a:lnTo>
                    <a:pt x="1211" y="146"/>
                  </a:lnTo>
                  <a:lnTo>
                    <a:pt x="1209" y="150"/>
                  </a:lnTo>
                  <a:lnTo>
                    <a:pt x="1201" y="158"/>
                  </a:lnTo>
                  <a:lnTo>
                    <a:pt x="1191" y="162"/>
                  </a:lnTo>
                  <a:lnTo>
                    <a:pt x="1177" y="164"/>
                  </a:lnTo>
                  <a:lnTo>
                    <a:pt x="1177" y="164"/>
                  </a:lnTo>
                  <a:lnTo>
                    <a:pt x="1161" y="162"/>
                  </a:lnTo>
                  <a:lnTo>
                    <a:pt x="1147" y="158"/>
                  </a:lnTo>
                  <a:lnTo>
                    <a:pt x="1133" y="150"/>
                  </a:lnTo>
                  <a:lnTo>
                    <a:pt x="1119" y="140"/>
                  </a:lnTo>
                  <a:lnTo>
                    <a:pt x="1099" y="164"/>
                  </a:lnTo>
                  <a:lnTo>
                    <a:pt x="1099" y="164"/>
                  </a:lnTo>
                  <a:lnTo>
                    <a:pt x="1117" y="176"/>
                  </a:lnTo>
                  <a:lnTo>
                    <a:pt x="1135" y="186"/>
                  </a:lnTo>
                  <a:lnTo>
                    <a:pt x="1157" y="192"/>
                  </a:lnTo>
                  <a:lnTo>
                    <a:pt x="1177" y="194"/>
                  </a:lnTo>
                  <a:lnTo>
                    <a:pt x="1177" y="194"/>
                  </a:lnTo>
                  <a:close/>
                  <a:moveTo>
                    <a:pt x="1360" y="194"/>
                  </a:moveTo>
                  <a:lnTo>
                    <a:pt x="1360" y="194"/>
                  </a:lnTo>
                  <a:lnTo>
                    <a:pt x="1374" y="192"/>
                  </a:lnTo>
                  <a:lnTo>
                    <a:pt x="1386" y="190"/>
                  </a:lnTo>
                  <a:lnTo>
                    <a:pt x="1398" y="184"/>
                  </a:lnTo>
                  <a:lnTo>
                    <a:pt x="1408" y="178"/>
                  </a:lnTo>
                  <a:lnTo>
                    <a:pt x="1416" y="170"/>
                  </a:lnTo>
                  <a:lnTo>
                    <a:pt x="1422" y="160"/>
                  </a:lnTo>
                  <a:lnTo>
                    <a:pt x="1424" y="150"/>
                  </a:lnTo>
                  <a:lnTo>
                    <a:pt x="1426" y="138"/>
                  </a:lnTo>
                  <a:lnTo>
                    <a:pt x="1426" y="138"/>
                  </a:lnTo>
                  <a:lnTo>
                    <a:pt x="1426" y="138"/>
                  </a:lnTo>
                  <a:lnTo>
                    <a:pt x="1426" y="126"/>
                  </a:lnTo>
                  <a:lnTo>
                    <a:pt x="1422" y="116"/>
                  </a:lnTo>
                  <a:lnTo>
                    <a:pt x="1418" y="108"/>
                  </a:lnTo>
                  <a:lnTo>
                    <a:pt x="1410" y="102"/>
                  </a:lnTo>
                  <a:lnTo>
                    <a:pt x="1402" y="96"/>
                  </a:lnTo>
                  <a:lnTo>
                    <a:pt x="1392" y="90"/>
                  </a:lnTo>
                  <a:lnTo>
                    <a:pt x="1366" y="82"/>
                  </a:lnTo>
                  <a:lnTo>
                    <a:pt x="1366" y="82"/>
                  </a:lnTo>
                  <a:lnTo>
                    <a:pt x="1344" y="76"/>
                  </a:lnTo>
                  <a:lnTo>
                    <a:pt x="1330" y="70"/>
                  </a:lnTo>
                  <a:lnTo>
                    <a:pt x="1326" y="66"/>
                  </a:lnTo>
                  <a:lnTo>
                    <a:pt x="1324" y="62"/>
                  </a:lnTo>
                  <a:lnTo>
                    <a:pt x="1322" y="54"/>
                  </a:lnTo>
                  <a:lnTo>
                    <a:pt x="1322" y="52"/>
                  </a:lnTo>
                  <a:lnTo>
                    <a:pt x="1322" y="52"/>
                  </a:lnTo>
                  <a:lnTo>
                    <a:pt x="1324" y="44"/>
                  </a:lnTo>
                  <a:lnTo>
                    <a:pt x="1330" y="36"/>
                  </a:lnTo>
                  <a:lnTo>
                    <a:pt x="1340" y="32"/>
                  </a:lnTo>
                  <a:lnTo>
                    <a:pt x="1352" y="30"/>
                  </a:lnTo>
                  <a:lnTo>
                    <a:pt x="1352" y="30"/>
                  </a:lnTo>
                  <a:lnTo>
                    <a:pt x="1364" y="32"/>
                  </a:lnTo>
                  <a:lnTo>
                    <a:pt x="1378" y="36"/>
                  </a:lnTo>
                  <a:lnTo>
                    <a:pt x="1390" y="42"/>
                  </a:lnTo>
                  <a:lnTo>
                    <a:pt x="1402" y="50"/>
                  </a:lnTo>
                  <a:lnTo>
                    <a:pt x="1420" y="24"/>
                  </a:lnTo>
                  <a:lnTo>
                    <a:pt x="1420" y="24"/>
                  </a:lnTo>
                  <a:lnTo>
                    <a:pt x="1406" y="14"/>
                  </a:lnTo>
                  <a:lnTo>
                    <a:pt x="1390" y="8"/>
                  </a:lnTo>
                  <a:lnTo>
                    <a:pt x="1372" y="4"/>
                  </a:lnTo>
                  <a:lnTo>
                    <a:pt x="1352" y="2"/>
                  </a:lnTo>
                  <a:lnTo>
                    <a:pt x="1352" y="2"/>
                  </a:lnTo>
                  <a:lnTo>
                    <a:pt x="1340" y="2"/>
                  </a:lnTo>
                  <a:lnTo>
                    <a:pt x="1328" y="6"/>
                  </a:lnTo>
                  <a:lnTo>
                    <a:pt x="1316" y="10"/>
                  </a:lnTo>
                  <a:lnTo>
                    <a:pt x="1308" y="16"/>
                  </a:lnTo>
                  <a:lnTo>
                    <a:pt x="1300" y="24"/>
                  </a:lnTo>
                  <a:lnTo>
                    <a:pt x="1294" y="34"/>
                  </a:lnTo>
                  <a:lnTo>
                    <a:pt x="1290" y="44"/>
                  </a:lnTo>
                  <a:lnTo>
                    <a:pt x="1290" y="56"/>
                  </a:lnTo>
                  <a:lnTo>
                    <a:pt x="1290" y="56"/>
                  </a:lnTo>
                  <a:lnTo>
                    <a:pt x="1290" y="56"/>
                  </a:lnTo>
                  <a:lnTo>
                    <a:pt x="1290" y="68"/>
                  </a:lnTo>
                  <a:lnTo>
                    <a:pt x="1294" y="78"/>
                  </a:lnTo>
                  <a:lnTo>
                    <a:pt x="1298" y="86"/>
                  </a:lnTo>
                  <a:lnTo>
                    <a:pt x="1306" y="94"/>
                  </a:lnTo>
                  <a:lnTo>
                    <a:pt x="1314" y="98"/>
                  </a:lnTo>
                  <a:lnTo>
                    <a:pt x="1324" y="104"/>
                  </a:lnTo>
                  <a:lnTo>
                    <a:pt x="1352" y="112"/>
                  </a:lnTo>
                  <a:lnTo>
                    <a:pt x="1352" y="112"/>
                  </a:lnTo>
                  <a:lnTo>
                    <a:pt x="1372" y="118"/>
                  </a:lnTo>
                  <a:lnTo>
                    <a:pt x="1386" y="124"/>
                  </a:lnTo>
                  <a:lnTo>
                    <a:pt x="1390" y="128"/>
                  </a:lnTo>
                  <a:lnTo>
                    <a:pt x="1392" y="132"/>
                  </a:lnTo>
                  <a:lnTo>
                    <a:pt x="1394" y="140"/>
                  </a:lnTo>
                  <a:lnTo>
                    <a:pt x="1394" y="140"/>
                  </a:lnTo>
                  <a:lnTo>
                    <a:pt x="1394" y="140"/>
                  </a:lnTo>
                  <a:lnTo>
                    <a:pt x="1392" y="146"/>
                  </a:lnTo>
                  <a:lnTo>
                    <a:pt x="1390" y="150"/>
                  </a:lnTo>
                  <a:lnTo>
                    <a:pt x="1384" y="158"/>
                  </a:lnTo>
                  <a:lnTo>
                    <a:pt x="1374" y="162"/>
                  </a:lnTo>
                  <a:lnTo>
                    <a:pt x="1360" y="164"/>
                  </a:lnTo>
                  <a:lnTo>
                    <a:pt x="1360" y="164"/>
                  </a:lnTo>
                  <a:lnTo>
                    <a:pt x="1344" y="162"/>
                  </a:lnTo>
                  <a:lnTo>
                    <a:pt x="1328" y="158"/>
                  </a:lnTo>
                  <a:lnTo>
                    <a:pt x="1314" y="150"/>
                  </a:lnTo>
                  <a:lnTo>
                    <a:pt x="1302" y="140"/>
                  </a:lnTo>
                  <a:lnTo>
                    <a:pt x="1282" y="164"/>
                  </a:lnTo>
                  <a:lnTo>
                    <a:pt x="1282" y="164"/>
                  </a:lnTo>
                  <a:lnTo>
                    <a:pt x="1300" y="176"/>
                  </a:lnTo>
                  <a:lnTo>
                    <a:pt x="1318" y="186"/>
                  </a:lnTo>
                  <a:lnTo>
                    <a:pt x="1338" y="192"/>
                  </a:lnTo>
                  <a:lnTo>
                    <a:pt x="1360" y="194"/>
                  </a:lnTo>
                  <a:lnTo>
                    <a:pt x="1360" y="194"/>
                  </a:lnTo>
                  <a:close/>
                  <a:moveTo>
                    <a:pt x="1632" y="194"/>
                  </a:moveTo>
                  <a:lnTo>
                    <a:pt x="1632" y="194"/>
                  </a:lnTo>
                  <a:lnTo>
                    <a:pt x="1646" y="192"/>
                  </a:lnTo>
                  <a:lnTo>
                    <a:pt x="1658" y="190"/>
                  </a:lnTo>
                  <a:lnTo>
                    <a:pt x="1670" y="184"/>
                  </a:lnTo>
                  <a:lnTo>
                    <a:pt x="1680" y="178"/>
                  </a:lnTo>
                  <a:lnTo>
                    <a:pt x="1686" y="170"/>
                  </a:lnTo>
                  <a:lnTo>
                    <a:pt x="1692" y="160"/>
                  </a:lnTo>
                  <a:lnTo>
                    <a:pt x="1696" y="150"/>
                  </a:lnTo>
                  <a:lnTo>
                    <a:pt x="1698" y="138"/>
                  </a:lnTo>
                  <a:lnTo>
                    <a:pt x="1698" y="138"/>
                  </a:lnTo>
                  <a:lnTo>
                    <a:pt x="1698" y="138"/>
                  </a:lnTo>
                  <a:lnTo>
                    <a:pt x="1696" y="126"/>
                  </a:lnTo>
                  <a:lnTo>
                    <a:pt x="1694" y="116"/>
                  </a:lnTo>
                  <a:lnTo>
                    <a:pt x="1690" y="108"/>
                  </a:lnTo>
                  <a:lnTo>
                    <a:pt x="1682" y="102"/>
                  </a:lnTo>
                  <a:lnTo>
                    <a:pt x="1674" y="96"/>
                  </a:lnTo>
                  <a:lnTo>
                    <a:pt x="1664" y="90"/>
                  </a:lnTo>
                  <a:lnTo>
                    <a:pt x="1638" y="82"/>
                  </a:lnTo>
                  <a:lnTo>
                    <a:pt x="1638" y="82"/>
                  </a:lnTo>
                  <a:lnTo>
                    <a:pt x="1616" y="76"/>
                  </a:lnTo>
                  <a:lnTo>
                    <a:pt x="1602" y="70"/>
                  </a:lnTo>
                  <a:lnTo>
                    <a:pt x="1598" y="66"/>
                  </a:lnTo>
                  <a:lnTo>
                    <a:pt x="1596" y="62"/>
                  </a:lnTo>
                  <a:lnTo>
                    <a:pt x="1594" y="54"/>
                  </a:lnTo>
                  <a:lnTo>
                    <a:pt x="1594" y="52"/>
                  </a:lnTo>
                  <a:lnTo>
                    <a:pt x="1594" y="52"/>
                  </a:lnTo>
                  <a:lnTo>
                    <a:pt x="1596" y="44"/>
                  </a:lnTo>
                  <a:lnTo>
                    <a:pt x="1602" y="36"/>
                  </a:lnTo>
                  <a:lnTo>
                    <a:pt x="1612" y="32"/>
                  </a:lnTo>
                  <a:lnTo>
                    <a:pt x="1624" y="30"/>
                  </a:lnTo>
                  <a:lnTo>
                    <a:pt x="1624" y="30"/>
                  </a:lnTo>
                  <a:lnTo>
                    <a:pt x="1636" y="32"/>
                  </a:lnTo>
                  <a:lnTo>
                    <a:pt x="1650" y="36"/>
                  </a:lnTo>
                  <a:lnTo>
                    <a:pt x="1662" y="42"/>
                  </a:lnTo>
                  <a:lnTo>
                    <a:pt x="1674" y="50"/>
                  </a:lnTo>
                  <a:lnTo>
                    <a:pt x="1692" y="24"/>
                  </a:lnTo>
                  <a:lnTo>
                    <a:pt x="1692" y="24"/>
                  </a:lnTo>
                  <a:lnTo>
                    <a:pt x="1678" y="14"/>
                  </a:lnTo>
                  <a:lnTo>
                    <a:pt x="1662" y="8"/>
                  </a:lnTo>
                  <a:lnTo>
                    <a:pt x="1644" y="4"/>
                  </a:lnTo>
                  <a:lnTo>
                    <a:pt x="1624" y="2"/>
                  </a:lnTo>
                  <a:lnTo>
                    <a:pt x="1624" y="2"/>
                  </a:lnTo>
                  <a:lnTo>
                    <a:pt x="1612" y="2"/>
                  </a:lnTo>
                  <a:lnTo>
                    <a:pt x="1598" y="6"/>
                  </a:lnTo>
                  <a:lnTo>
                    <a:pt x="1588" y="10"/>
                  </a:lnTo>
                  <a:lnTo>
                    <a:pt x="1578" y="16"/>
                  </a:lnTo>
                  <a:lnTo>
                    <a:pt x="1572" y="24"/>
                  </a:lnTo>
                  <a:lnTo>
                    <a:pt x="1566" y="34"/>
                  </a:lnTo>
                  <a:lnTo>
                    <a:pt x="1562" y="44"/>
                  </a:lnTo>
                  <a:lnTo>
                    <a:pt x="1560" y="56"/>
                  </a:lnTo>
                  <a:lnTo>
                    <a:pt x="1560" y="56"/>
                  </a:lnTo>
                  <a:lnTo>
                    <a:pt x="1560" y="56"/>
                  </a:lnTo>
                  <a:lnTo>
                    <a:pt x="1562" y="68"/>
                  </a:lnTo>
                  <a:lnTo>
                    <a:pt x="1564" y="78"/>
                  </a:lnTo>
                  <a:lnTo>
                    <a:pt x="1570" y="86"/>
                  </a:lnTo>
                  <a:lnTo>
                    <a:pt x="1578" y="94"/>
                  </a:lnTo>
                  <a:lnTo>
                    <a:pt x="1586" y="98"/>
                  </a:lnTo>
                  <a:lnTo>
                    <a:pt x="1596" y="104"/>
                  </a:lnTo>
                  <a:lnTo>
                    <a:pt x="1622" y="112"/>
                  </a:lnTo>
                  <a:lnTo>
                    <a:pt x="1622" y="112"/>
                  </a:lnTo>
                  <a:lnTo>
                    <a:pt x="1644" y="118"/>
                  </a:lnTo>
                  <a:lnTo>
                    <a:pt x="1656" y="124"/>
                  </a:lnTo>
                  <a:lnTo>
                    <a:pt x="1660" y="128"/>
                  </a:lnTo>
                  <a:lnTo>
                    <a:pt x="1664" y="132"/>
                  </a:lnTo>
                  <a:lnTo>
                    <a:pt x="1664" y="140"/>
                  </a:lnTo>
                  <a:lnTo>
                    <a:pt x="1664" y="140"/>
                  </a:lnTo>
                  <a:lnTo>
                    <a:pt x="1664" y="140"/>
                  </a:lnTo>
                  <a:lnTo>
                    <a:pt x="1664" y="146"/>
                  </a:lnTo>
                  <a:lnTo>
                    <a:pt x="1662" y="150"/>
                  </a:lnTo>
                  <a:lnTo>
                    <a:pt x="1656" y="158"/>
                  </a:lnTo>
                  <a:lnTo>
                    <a:pt x="1646" y="162"/>
                  </a:lnTo>
                  <a:lnTo>
                    <a:pt x="1632" y="164"/>
                  </a:lnTo>
                  <a:lnTo>
                    <a:pt x="1632" y="164"/>
                  </a:lnTo>
                  <a:lnTo>
                    <a:pt x="1616" y="162"/>
                  </a:lnTo>
                  <a:lnTo>
                    <a:pt x="1600" y="158"/>
                  </a:lnTo>
                  <a:lnTo>
                    <a:pt x="1586" y="150"/>
                  </a:lnTo>
                  <a:lnTo>
                    <a:pt x="1574" y="140"/>
                  </a:lnTo>
                  <a:lnTo>
                    <a:pt x="1554" y="164"/>
                  </a:lnTo>
                  <a:lnTo>
                    <a:pt x="1554" y="164"/>
                  </a:lnTo>
                  <a:lnTo>
                    <a:pt x="1572" y="176"/>
                  </a:lnTo>
                  <a:lnTo>
                    <a:pt x="1590" y="186"/>
                  </a:lnTo>
                  <a:lnTo>
                    <a:pt x="1610" y="192"/>
                  </a:lnTo>
                  <a:lnTo>
                    <a:pt x="1632" y="194"/>
                  </a:lnTo>
                  <a:lnTo>
                    <a:pt x="1632" y="194"/>
                  </a:lnTo>
                  <a:close/>
                  <a:moveTo>
                    <a:pt x="1834" y="194"/>
                  </a:moveTo>
                  <a:lnTo>
                    <a:pt x="1834" y="194"/>
                  </a:lnTo>
                  <a:lnTo>
                    <a:pt x="1856" y="192"/>
                  </a:lnTo>
                  <a:lnTo>
                    <a:pt x="1874" y="186"/>
                  </a:lnTo>
                  <a:lnTo>
                    <a:pt x="1890" y="178"/>
                  </a:lnTo>
                  <a:lnTo>
                    <a:pt x="1904" y="166"/>
                  </a:lnTo>
                  <a:lnTo>
                    <a:pt x="1916" y="150"/>
                  </a:lnTo>
                  <a:lnTo>
                    <a:pt x="1924" y="134"/>
                  </a:lnTo>
                  <a:lnTo>
                    <a:pt x="1930" y="116"/>
                  </a:lnTo>
                  <a:lnTo>
                    <a:pt x="1932" y="98"/>
                  </a:lnTo>
                  <a:lnTo>
                    <a:pt x="1932" y="96"/>
                  </a:lnTo>
                  <a:lnTo>
                    <a:pt x="1932" y="96"/>
                  </a:lnTo>
                  <a:lnTo>
                    <a:pt x="1930" y="78"/>
                  </a:lnTo>
                  <a:lnTo>
                    <a:pt x="1926" y="60"/>
                  </a:lnTo>
                  <a:lnTo>
                    <a:pt x="1916" y="44"/>
                  </a:lnTo>
                  <a:lnTo>
                    <a:pt x="1906" y="30"/>
                  </a:lnTo>
                  <a:lnTo>
                    <a:pt x="1890" y="18"/>
                  </a:lnTo>
                  <a:lnTo>
                    <a:pt x="1874" y="8"/>
                  </a:lnTo>
                  <a:lnTo>
                    <a:pt x="1856" y="2"/>
                  </a:lnTo>
                  <a:lnTo>
                    <a:pt x="1836" y="0"/>
                  </a:lnTo>
                  <a:lnTo>
                    <a:pt x="1836" y="0"/>
                  </a:lnTo>
                  <a:lnTo>
                    <a:pt x="1814" y="2"/>
                  </a:lnTo>
                  <a:lnTo>
                    <a:pt x="1796" y="8"/>
                  </a:lnTo>
                  <a:lnTo>
                    <a:pt x="1778" y="18"/>
                  </a:lnTo>
                  <a:lnTo>
                    <a:pt x="1764" y="30"/>
                  </a:lnTo>
                  <a:lnTo>
                    <a:pt x="1754" y="44"/>
                  </a:lnTo>
                  <a:lnTo>
                    <a:pt x="1744" y="60"/>
                  </a:lnTo>
                  <a:lnTo>
                    <a:pt x="1740" y="78"/>
                  </a:lnTo>
                  <a:lnTo>
                    <a:pt x="1738" y="98"/>
                  </a:lnTo>
                  <a:lnTo>
                    <a:pt x="1738" y="98"/>
                  </a:lnTo>
                  <a:lnTo>
                    <a:pt x="1738" y="98"/>
                  </a:lnTo>
                  <a:lnTo>
                    <a:pt x="1740" y="118"/>
                  </a:lnTo>
                  <a:lnTo>
                    <a:pt x="1744" y="136"/>
                  </a:lnTo>
                  <a:lnTo>
                    <a:pt x="1752" y="152"/>
                  </a:lnTo>
                  <a:lnTo>
                    <a:pt x="1764" y="166"/>
                  </a:lnTo>
                  <a:lnTo>
                    <a:pt x="1778" y="178"/>
                  </a:lnTo>
                  <a:lnTo>
                    <a:pt x="1796" y="186"/>
                  </a:lnTo>
                  <a:lnTo>
                    <a:pt x="1814" y="192"/>
                  </a:lnTo>
                  <a:lnTo>
                    <a:pt x="1834" y="194"/>
                  </a:lnTo>
                  <a:lnTo>
                    <a:pt x="1834" y="194"/>
                  </a:lnTo>
                  <a:close/>
                  <a:moveTo>
                    <a:pt x="1836" y="164"/>
                  </a:moveTo>
                  <a:lnTo>
                    <a:pt x="1836" y="164"/>
                  </a:lnTo>
                  <a:lnTo>
                    <a:pt x="1822" y="162"/>
                  </a:lnTo>
                  <a:lnTo>
                    <a:pt x="1810" y="158"/>
                  </a:lnTo>
                  <a:lnTo>
                    <a:pt x="1798" y="152"/>
                  </a:lnTo>
                  <a:lnTo>
                    <a:pt x="1790" y="144"/>
                  </a:lnTo>
                  <a:lnTo>
                    <a:pt x="1782" y="134"/>
                  </a:lnTo>
                  <a:lnTo>
                    <a:pt x="1776" y="124"/>
                  </a:lnTo>
                  <a:lnTo>
                    <a:pt x="1772" y="110"/>
                  </a:lnTo>
                  <a:lnTo>
                    <a:pt x="1772" y="98"/>
                  </a:lnTo>
                  <a:lnTo>
                    <a:pt x="1772" y="96"/>
                  </a:lnTo>
                  <a:lnTo>
                    <a:pt x="1772" y="96"/>
                  </a:lnTo>
                  <a:lnTo>
                    <a:pt x="1772" y="84"/>
                  </a:lnTo>
                  <a:lnTo>
                    <a:pt x="1776" y="72"/>
                  </a:lnTo>
                  <a:lnTo>
                    <a:pt x="1782" y="60"/>
                  </a:lnTo>
                  <a:lnTo>
                    <a:pt x="1790" y="50"/>
                  </a:lnTo>
                  <a:lnTo>
                    <a:pt x="1798" y="42"/>
                  </a:lnTo>
                  <a:lnTo>
                    <a:pt x="1808" y="36"/>
                  </a:lnTo>
                  <a:lnTo>
                    <a:pt x="1822" y="32"/>
                  </a:lnTo>
                  <a:lnTo>
                    <a:pt x="1834" y="30"/>
                  </a:lnTo>
                  <a:lnTo>
                    <a:pt x="1834" y="30"/>
                  </a:lnTo>
                  <a:lnTo>
                    <a:pt x="1848" y="32"/>
                  </a:lnTo>
                  <a:lnTo>
                    <a:pt x="1860" y="36"/>
                  </a:lnTo>
                  <a:lnTo>
                    <a:pt x="1870" y="42"/>
                  </a:lnTo>
                  <a:lnTo>
                    <a:pt x="1880" y="50"/>
                  </a:lnTo>
                  <a:lnTo>
                    <a:pt x="1888" y="60"/>
                  </a:lnTo>
                  <a:lnTo>
                    <a:pt x="1894" y="72"/>
                  </a:lnTo>
                  <a:lnTo>
                    <a:pt x="1896" y="84"/>
                  </a:lnTo>
                  <a:lnTo>
                    <a:pt x="1898" y="98"/>
                  </a:lnTo>
                  <a:lnTo>
                    <a:pt x="1898" y="98"/>
                  </a:lnTo>
                  <a:lnTo>
                    <a:pt x="1898" y="98"/>
                  </a:lnTo>
                  <a:lnTo>
                    <a:pt x="1896" y="112"/>
                  </a:lnTo>
                  <a:lnTo>
                    <a:pt x="1894" y="124"/>
                  </a:lnTo>
                  <a:lnTo>
                    <a:pt x="1888" y="134"/>
                  </a:lnTo>
                  <a:lnTo>
                    <a:pt x="1880" y="144"/>
                  </a:lnTo>
                  <a:lnTo>
                    <a:pt x="1872" y="152"/>
                  </a:lnTo>
                  <a:lnTo>
                    <a:pt x="1860" y="158"/>
                  </a:lnTo>
                  <a:lnTo>
                    <a:pt x="1848" y="162"/>
                  </a:lnTo>
                  <a:lnTo>
                    <a:pt x="1836" y="164"/>
                  </a:lnTo>
                  <a:lnTo>
                    <a:pt x="1836" y="164"/>
                  </a:lnTo>
                  <a:close/>
                  <a:moveTo>
                    <a:pt x="1984" y="190"/>
                  </a:moveTo>
                  <a:lnTo>
                    <a:pt x="2115" y="190"/>
                  </a:lnTo>
                  <a:lnTo>
                    <a:pt x="2115" y="160"/>
                  </a:lnTo>
                  <a:lnTo>
                    <a:pt x="2016" y="160"/>
                  </a:lnTo>
                  <a:lnTo>
                    <a:pt x="2016" y="4"/>
                  </a:lnTo>
                  <a:lnTo>
                    <a:pt x="1984" y="4"/>
                  </a:lnTo>
                  <a:lnTo>
                    <a:pt x="1984" y="190"/>
                  </a:lnTo>
                  <a:close/>
                  <a:moveTo>
                    <a:pt x="2231" y="194"/>
                  </a:moveTo>
                  <a:lnTo>
                    <a:pt x="2231" y="194"/>
                  </a:lnTo>
                  <a:lnTo>
                    <a:pt x="2249" y="192"/>
                  </a:lnTo>
                  <a:lnTo>
                    <a:pt x="2265" y="188"/>
                  </a:lnTo>
                  <a:lnTo>
                    <a:pt x="2279" y="182"/>
                  </a:lnTo>
                  <a:lnTo>
                    <a:pt x="2291" y="172"/>
                  </a:lnTo>
                  <a:lnTo>
                    <a:pt x="2299" y="160"/>
                  </a:lnTo>
                  <a:lnTo>
                    <a:pt x="2307" y="146"/>
                  </a:lnTo>
                  <a:lnTo>
                    <a:pt x="2311" y="130"/>
                  </a:lnTo>
                  <a:lnTo>
                    <a:pt x="2313" y="110"/>
                  </a:lnTo>
                  <a:lnTo>
                    <a:pt x="2313" y="4"/>
                  </a:lnTo>
                  <a:lnTo>
                    <a:pt x="2279" y="4"/>
                  </a:lnTo>
                  <a:lnTo>
                    <a:pt x="2279" y="112"/>
                  </a:lnTo>
                  <a:lnTo>
                    <a:pt x="2279" y="112"/>
                  </a:lnTo>
                  <a:lnTo>
                    <a:pt x="2279" y="124"/>
                  </a:lnTo>
                  <a:lnTo>
                    <a:pt x="2277" y="134"/>
                  </a:lnTo>
                  <a:lnTo>
                    <a:pt x="2273" y="144"/>
                  </a:lnTo>
                  <a:lnTo>
                    <a:pt x="2267" y="150"/>
                  </a:lnTo>
                  <a:lnTo>
                    <a:pt x="2261" y="156"/>
                  </a:lnTo>
                  <a:lnTo>
                    <a:pt x="2251" y="160"/>
                  </a:lnTo>
                  <a:lnTo>
                    <a:pt x="2243" y="162"/>
                  </a:lnTo>
                  <a:lnTo>
                    <a:pt x="2233" y="164"/>
                  </a:lnTo>
                  <a:lnTo>
                    <a:pt x="2233" y="164"/>
                  </a:lnTo>
                  <a:lnTo>
                    <a:pt x="2221" y="162"/>
                  </a:lnTo>
                  <a:lnTo>
                    <a:pt x="2213" y="160"/>
                  </a:lnTo>
                  <a:lnTo>
                    <a:pt x="2205" y="156"/>
                  </a:lnTo>
                  <a:lnTo>
                    <a:pt x="2197" y="150"/>
                  </a:lnTo>
                  <a:lnTo>
                    <a:pt x="2193" y="142"/>
                  </a:lnTo>
                  <a:lnTo>
                    <a:pt x="2189" y="134"/>
                  </a:lnTo>
                  <a:lnTo>
                    <a:pt x="2187" y="122"/>
                  </a:lnTo>
                  <a:lnTo>
                    <a:pt x="2185" y="110"/>
                  </a:lnTo>
                  <a:lnTo>
                    <a:pt x="2185" y="4"/>
                  </a:lnTo>
                  <a:lnTo>
                    <a:pt x="2153" y="4"/>
                  </a:lnTo>
                  <a:lnTo>
                    <a:pt x="2153" y="112"/>
                  </a:lnTo>
                  <a:lnTo>
                    <a:pt x="2153" y="112"/>
                  </a:lnTo>
                  <a:lnTo>
                    <a:pt x="2153" y="130"/>
                  </a:lnTo>
                  <a:lnTo>
                    <a:pt x="2159" y="148"/>
                  </a:lnTo>
                  <a:lnTo>
                    <a:pt x="2165" y="162"/>
                  </a:lnTo>
                  <a:lnTo>
                    <a:pt x="2175" y="172"/>
                  </a:lnTo>
                  <a:lnTo>
                    <a:pt x="2185" y="182"/>
                  </a:lnTo>
                  <a:lnTo>
                    <a:pt x="2199" y="188"/>
                  </a:lnTo>
                  <a:lnTo>
                    <a:pt x="2215" y="192"/>
                  </a:lnTo>
                  <a:lnTo>
                    <a:pt x="2231" y="194"/>
                  </a:lnTo>
                  <a:lnTo>
                    <a:pt x="2231" y="194"/>
                  </a:lnTo>
                  <a:close/>
                  <a:moveTo>
                    <a:pt x="2413" y="190"/>
                  </a:moveTo>
                  <a:lnTo>
                    <a:pt x="2447" y="190"/>
                  </a:lnTo>
                  <a:lnTo>
                    <a:pt x="2447" y="34"/>
                  </a:lnTo>
                  <a:lnTo>
                    <a:pt x="2505" y="34"/>
                  </a:lnTo>
                  <a:lnTo>
                    <a:pt x="2505" y="4"/>
                  </a:lnTo>
                  <a:lnTo>
                    <a:pt x="2353" y="4"/>
                  </a:lnTo>
                  <a:lnTo>
                    <a:pt x="2353" y="34"/>
                  </a:lnTo>
                  <a:lnTo>
                    <a:pt x="2413" y="34"/>
                  </a:lnTo>
                  <a:lnTo>
                    <a:pt x="2413" y="190"/>
                  </a:lnTo>
                  <a:close/>
                  <a:moveTo>
                    <a:pt x="2549" y="190"/>
                  </a:moveTo>
                  <a:lnTo>
                    <a:pt x="2583" y="190"/>
                  </a:lnTo>
                  <a:lnTo>
                    <a:pt x="2583" y="4"/>
                  </a:lnTo>
                  <a:lnTo>
                    <a:pt x="2549" y="4"/>
                  </a:lnTo>
                  <a:lnTo>
                    <a:pt x="2549" y="190"/>
                  </a:lnTo>
                  <a:close/>
                  <a:moveTo>
                    <a:pt x="2731" y="194"/>
                  </a:moveTo>
                  <a:lnTo>
                    <a:pt x="2731" y="194"/>
                  </a:lnTo>
                  <a:lnTo>
                    <a:pt x="2753" y="192"/>
                  </a:lnTo>
                  <a:lnTo>
                    <a:pt x="2771" y="186"/>
                  </a:lnTo>
                  <a:lnTo>
                    <a:pt x="2787" y="178"/>
                  </a:lnTo>
                  <a:lnTo>
                    <a:pt x="2801" y="166"/>
                  </a:lnTo>
                  <a:lnTo>
                    <a:pt x="2813" y="150"/>
                  </a:lnTo>
                  <a:lnTo>
                    <a:pt x="2823" y="134"/>
                  </a:lnTo>
                  <a:lnTo>
                    <a:pt x="2827" y="116"/>
                  </a:lnTo>
                  <a:lnTo>
                    <a:pt x="2829" y="98"/>
                  </a:lnTo>
                  <a:lnTo>
                    <a:pt x="2829" y="96"/>
                  </a:lnTo>
                  <a:lnTo>
                    <a:pt x="2829" y="96"/>
                  </a:lnTo>
                  <a:lnTo>
                    <a:pt x="2827" y="78"/>
                  </a:lnTo>
                  <a:lnTo>
                    <a:pt x="2823" y="60"/>
                  </a:lnTo>
                  <a:lnTo>
                    <a:pt x="2813" y="44"/>
                  </a:lnTo>
                  <a:lnTo>
                    <a:pt x="2803" y="30"/>
                  </a:lnTo>
                  <a:lnTo>
                    <a:pt x="2787" y="18"/>
                  </a:lnTo>
                  <a:lnTo>
                    <a:pt x="2771" y="8"/>
                  </a:lnTo>
                  <a:lnTo>
                    <a:pt x="2753" y="2"/>
                  </a:lnTo>
                  <a:lnTo>
                    <a:pt x="2733" y="0"/>
                  </a:lnTo>
                  <a:lnTo>
                    <a:pt x="2733" y="0"/>
                  </a:lnTo>
                  <a:lnTo>
                    <a:pt x="2711" y="2"/>
                  </a:lnTo>
                  <a:lnTo>
                    <a:pt x="2693" y="8"/>
                  </a:lnTo>
                  <a:lnTo>
                    <a:pt x="2675" y="18"/>
                  </a:lnTo>
                  <a:lnTo>
                    <a:pt x="2661" y="30"/>
                  </a:lnTo>
                  <a:lnTo>
                    <a:pt x="2651" y="44"/>
                  </a:lnTo>
                  <a:lnTo>
                    <a:pt x="2641" y="60"/>
                  </a:lnTo>
                  <a:lnTo>
                    <a:pt x="2637" y="78"/>
                  </a:lnTo>
                  <a:lnTo>
                    <a:pt x="2635" y="98"/>
                  </a:lnTo>
                  <a:lnTo>
                    <a:pt x="2635" y="98"/>
                  </a:lnTo>
                  <a:lnTo>
                    <a:pt x="2635" y="98"/>
                  </a:lnTo>
                  <a:lnTo>
                    <a:pt x="2637" y="118"/>
                  </a:lnTo>
                  <a:lnTo>
                    <a:pt x="2641" y="136"/>
                  </a:lnTo>
                  <a:lnTo>
                    <a:pt x="2649" y="152"/>
                  </a:lnTo>
                  <a:lnTo>
                    <a:pt x="2661" y="166"/>
                  </a:lnTo>
                  <a:lnTo>
                    <a:pt x="2675" y="178"/>
                  </a:lnTo>
                  <a:lnTo>
                    <a:pt x="2693" y="186"/>
                  </a:lnTo>
                  <a:lnTo>
                    <a:pt x="2711" y="192"/>
                  </a:lnTo>
                  <a:lnTo>
                    <a:pt x="2731" y="194"/>
                  </a:lnTo>
                  <a:lnTo>
                    <a:pt x="2731" y="194"/>
                  </a:lnTo>
                  <a:close/>
                  <a:moveTo>
                    <a:pt x="2733" y="164"/>
                  </a:moveTo>
                  <a:lnTo>
                    <a:pt x="2733" y="164"/>
                  </a:lnTo>
                  <a:lnTo>
                    <a:pt x="2719" y="162"/>
                  </a:lnTo>
                  <a:lnTo>
                    <a:pt x="2707" y="158"/>
                  </a:lnTo>
                  <a:lnTo>
                    <a:pt x="2695" y="152"/>
                  </a:lnTo>
                  <a:lnTo>
                    <a:pt x="2687" y="144"/>
                  </a:lnTo>
                  <a:lnTo>
                    <a:pt x="2679" y="134"/>
                  </a:lnTo>
                  <a:lnTo>
                    <a:pt x="2673" y="124"/>
                  </a:lnTo>
                  <a:lnTo>
                    <a:pt x="2669" y="110"/>
                  </a:lnTo>
                  <a:lnTo>
                    <a:pt x="2669" y="98"/>
                  </a:lnTo>
                  <a:lnTo>
                    <a:pt x="2669" y="96"/>
                  </a:lnTo>
                  <a:lnTo>
                    <a:pt x="2669" y="96"/>
                  </a:lnTo>
                  <a:lnTo>
                    <a:pt x="2669" y="84"/>
                  </a:lnTo>
                  <a:lnTo>
                    <a:pt x="2673" y="72"/>
                  </a:lnTo>
                  <a:lnTo>
                    <a:pt x="2679" y="60"/>
                  </a:lnTo>
                  <a:lnTo>
                    <a:pt x="2687" y="50"/>
                  </a:lnTo>
                  <a:lnTo>
                    <a:pt x="2695" y="42"/>
                  </a:lnTo>
                  <a:lnTo>
                    <a:pt x="2707" y="36"/>
                  </a:lnTo>
                  <a:lnTo>
                    <a:pt x="2719" y="32"/>
                  </a:lnTo>
                  <a:lnTo>
                    <a:pt x="2731" y="30"/>
                  </a:lnTo>
                  <a:lnTo>
                    <a:pt x="2731" y="30"/>
                  </a:lnTo>
                  <a:lnTo>
                    <a:pt x="2745" y="32"/>
                  </a:lnTo>
                  <a:lnTo>
                    <a:pt x="2757" y="36"/>
                  </a:lnTo>
                  <a:lnTo>
                    <a:pt x="2767" y="42"/>
                  </a:lnTo>
                  <a:lnTo>
                    <a:pt x="2777" y="50"/>
                  </a:lnTo>
                  <a:lnTo>
                    <a:pt x="2785" y="60"/>
                  </a:lnTo>
                  <a:lnTo>
                    <a:pt x="2791" y="72"/>
                  </a:lnTo>
                  <a:lnTo>
                    <a:pt x="2793" y="84"/>
                  </a:lnTo>
                  <a:lnTo>
                    <a:pt x="2795" y="98"/>
                  </a:lnTo>
                  <a:lnTo>
                    <a:pt x="2795" y="98"/>
                  </a:lnTo>
                  <a:lnTo>
                    <a:pt x="2795" y="98"/>
                  </a:lnTo>
                  <a:lnTo>
                    <a:pt x="2793" y="112"/>
                  </a:lnTo>
                  <a:lnTo>
                    <a:pt x="2791" y="124"/>
                  </a:lnTo>
                  <a:lnTo>
                    <a:pt x="2785" y="134"/>
                  </a:lnTo>
                  <a:lnTo>
                    <a:pt x="2777" y="144"/>
                  </a:lnTo>
                  <a:lnTo>
                    <a:pt x="2769" y="152"/>
                  </a:lnTo>
                  <a:lnTo>
                    <a:pt x="2757" y="158"/>
                  </a:lnTo>
                  <a:lnTo>
                    <a:pt x="2745" y="162"/>
                  </a:lnTo>
                  <a:lnTo>
                    <a:pt x="2733" y="164"/>
                  </a:lnTo>
                  <a:lnTo>
                    <a:pt x="2733" y="164"/>
                  </a:lnTo>
                  <a:close/>
                  <a:moveTo>
                    <a:pt x="2881" y="190"/>
                  </a:moveTo>
                  <a:lnTo>
                    <a:pt x="2914" y="190"/>
                  </a:lnTo>
                  <a:lnTo>
                    <a:pt x="2914" y="58"/>
                  </a:lnTo>
                  <a:lnTo>
                    <a:pt x="3018" y="190"/>
                  </a:lnTo>
                  <a:lnTo>
                    <a:pt x="3044" y="190"/>
                  </a:lnTo>
                  <a:lnTo>
                    <a:pt x="3044" y="4"/>
                  </a:lnTo>
                  <a:lnTo>
                    <a:pt x="3012" y="4"/>
                  </a:lnTo>
                  <a:lnTo>
                    <a:pt x="3012" y="134"/>
                  </a:lnTo>
                  <a:lnTo>
                    <a:pt x="2911" y="4"/>
                  </a:lnTo>
                  <a:lnTo>
                    <a:pt x="2881" y="4"/>
                  </a:lnTo>
                  <a:lnTo>
                    <a:pt x="2881" y="190"/>
                  </a:lnTo>
                  <a:close/>
                  <a:moveTo>
                    <a:pt x="3170" y="194"/>
                  </a:moveTo>
                  <a:lnTo>
                    <a:pt x="3170" y="194"/>
                  </a:lnTo>
                  <a:lnTo>
                    <a:pt x="3184" y="192"/>
                  </a:lnTo>
                  <a:lnTo>
                    <a:pt x="3196" y="190"/>
                  </a:lnTo>
                  <a:lnTo>
                    <a:pt x="3208" y="184"/>
                  </a:lnTo>
                  <a:lnTo>
                    <a:pt x="3218" y="178"/>
                  </a:lnTo>
                  <a:lnTo>
                    <a:pt x="3226" y="170"/>
                  </a:lnTo>
                  <a:lnTo>
                    <a:pt x="3232" y="160"/>
                  </a:lnTo>
                  <a:lnTo>
                    <a:pt x="3234" y="150"/>
                  </a:lnTo>
                  <a:lnTo>
                    <a:pt x="3236" y="138"/>
                  </a:lnTo>
                  <a:lnTo>
                    <a:pt x="3236" y="138"/>
                  </a:lnTo>
                  <a:lnTo>
                    <a:pt x="3236" y="138"/>
                  </a:lnTo>
                  <a:lnTo>
                    <a:pt x="3236" y="126"/>
                  </a:lnTo>
                  <a:lnTo>
                    <a:pt x="3232" y="116"/>
                  </a:lnTo>
                  <a:lnTo>
                    <a:pt x="3228" y="108"/>
                  </a:lnTo>
                  <a:lnTo>
                    <a:pt x="3220" y="102"/>
                  </a:lnTo>
                  <a:lnTo>
                    <a:pt x="3212" y="96"/>
                  </a:lnTo>
                  <a:lnTo>
                    <a:pt x="3202" y="90"/>
                  </a:lnTo>
                  <a:lnTo>
                    <a:pt x="3176" y="82"/>
                  </a:lnTo>
                  <a:lnTo>
                    <a:pt x="3176" y="82"/>
                  </a:lnTo>
                  <a:lnTo>
                    <a:pt x="3154" y="76"/>
                  </a:lnTo>
                  <a:lnTo>
                    <a:pt x="3140" y="70"/>
                  </a:lnTo>
                  <a:lnTo>
                    <a:pt x="3136" y="66"/>
                  </a:lnTo>
                  <a:lnTo>
                    <a:pt x="3134" y="62"/>
                  </a:lnTo>
                  <a:lnTo>
                    <a:pt x="3132" y="54"/>
                  </a:lnTo>
                  <a:lnTo>
                    <a:pt x="3132" y="52"/>
                  </a:lnTo>
                  <a:lnTo>
                    <a:pt x="3132" y="52"/>
                  </a:lnTo>
                  <a:lnTo>
                    <a:pt x="3134" y="44"/>
                  </a:lnTo>
                  <a:lnTo>
                    <a:pt x="3140" y="36"/>
                  </a:lnTo>
                  <a:lnTo>
                    <a:pt x="3150" y="32"/>
                  </a:lnTo>
                  <a:lnTo>
                    <a:pt x="3162" y="30"/>
                  </a:lnTo>
                  <a:lnTo>
                    <a:pt x="3162" y="30"/>
                  </a:lnTo>
                  <a:lnTo>
                    <a:pt x="3176" y="32"/>
                  </a:lnTo>
                  <a:lnTo>
                    <a:pt x="3188" y="36"/>
                  </a:lnTo>
                  <a:lnTo>
                    <a:pt x="3200" y="42"/>
                  </a:lnTo>
                  <a:lnTo>
                    <a:pt x="3212" y="50"/>
                  </a:lnTo>
                  <a:lnTo>
                    <a:pt x="3230" y="24"/>
                  </a:lnTo>
                  <a:lnTo>
                    <a:pt x="3230" y="24"/>
                  </a:lnTo>
                  <a:lnTo>
                    <a:pt x="3216" y="14"/>
                  </a:lnTo>
                  <a:lnTo>
                    <a:pt x="3200" y="8"/>
                  </a:lnTo>
                  <a:lnTo>
                    <a:pt x="3182" y="4"/>
                  </a:lnTo>
                  <a:lnTo>
                    <a:pt x="3162" y="2"/>
                  </a:lnTo>
                  <a:lnTo>
                    <a:pt x="3162" y="2"/>
                  </a:lnTo>
                  <a:lnTo>
                    <a:pt x="3150" y="2"/>
                  </a:lnTo>
                  <a:lnTo>
                    <a:pt x="3138" y="6"/>
                  </a:lnTo>
                  <a:lnTo>
                    <a:pt x="3126" y="10"/>
                  </a:lnTo>
                  <a:lnTo>
                    <a:pt x="3118" y="16"/>
                  </a:lnTo>
                  <a:lnTo>
                    <a:pt x="3110" y="24"/>
                  </a:lnTo>
                  <a:lnTo>
                    <a:pt x="3104" y="34"/>
                  </a:lnTo>
                  <a:lnTo>
                    <a:pt x="3100" y="44"/>
                  </a:lnTo>
                  <a:lnTo>
                    <a:pt x="3100" y="56"/>
                  </a:lnTo>
                  <a:lnTo>
                    <a:pt x="3100" y="56"/>
                  </a:lnTo>
                  <a:lnTo>
                    <a:pt x="3100" y="56"/>
                  </a:lnTo>
                  <a:lnTo>
                    <a:pt x="3100" y="68"/>
                  </a:lnTo>
                  <a:lnTo>
                    <a:pt x="3104" y="78"/>
                  </a:lnTo>
                  <a:lnTo>
                    <a:pt x="3108" y="86"/>
                  </a:lnTo>
                  <a:lnTo>
                    <a:pt x="3116" y="94"/>
                  </a:lnTo>
                  <a:lnTo>
                    <a:pt x="3124" y="98"/>
                  </a:lnTo>
                  <a:lnTo>
                    <a:pt x="3134" y="104"/>
                  </a:lnTo>
                  <a:lnTo>
                    <a:pt x="3162" y="112"/>
                  </a:lnTo>
                  <a:lnTo>
                    <a:pt x="3162" y="112"/>
                  </a:lnTo>
                  <a:lnTo>
                    <a:pt x="3182" y="118"/>
                  </a:lnTo>
                  <a:lnTo>
                    <a:pt x="3196" y="124"/>
                  </a:lnTo>
                  <a:lnTo>
                    <a:pt x="3200" y="128"/>
                  </a:lnTo>
                  <a:lnTo>
                    <a:pt x="3202" y="132"/>
                  </a:lnTo>
                  <a:lnTo>
                    <a:pt x="3204" y="140"/>
                  </a:lnTo>
                  <a:lnTo>
                    <a:pt x="3204" y="140"/>
                  </a:lnTo>
                  <a:lnTo>
                    <a:pt x="3204" y="140"/>
                  </a:lnTo>
                  <a:lnTo>
                    <a:pt x="3202" y="146"/>
                  </a:lnTo>
                  <a:lnTo>
                    <a:pt x="3202" y="150"/>
                  </a:lnTo>
                  <a:lnTo>
                    <a:pt x="3194" y="158"/>
                  </a:lnTo>
                  <a:lnTo>
                    <a:pt x="3184" y="162"/>
                  </a:lnTo>
                  <a:lnTo>
                    <a:pt x="3170" y="164"/>
                  </a:lnTo>
                  <a:lnTo>
                    <a:pt x="3170" y="164"/>
                  </a:lnTo>
                  <a:lnTo>
                    <a:pt x="3154" y="162"/>
                  </a:lnTo>
                  <a:lnTo>
                    <a:pt x="3138" y="158"/>
                  </a:lnTo>
                  <a:lnTo>
                    <a:pt x="3124" y="150"/>
                  </a:lnTo>
                  <a:lnTo>
                    <a:pt x="3112" y="140"/>
                  </a:lnTo>
                  <a:lnTo>
                    <a:pt x="3092" y="164"/>
                  </a:lnTo>
                  <a:lnTo>
                    <a:pt x="3092" y="164"/>
                  </a:lnTo>
                  <a:lnTo>
                    <a:pt x="3110" y="176"/>
                  </a:lnTo>
                  <a:lnTo>
                    <a:pt x="3128" y="186"/>
                  </a:lnTo>
                  <a:lnTo>
                    <a:pt x="3148" y="192"/>
                  </a:lnTo>
                  <a:lnTo>
                    <a:pt x="3170" y="194"/>
                  </a:lnTo>
                  <a:lnTo>
                    <a:pt x="3170" y="1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3271838" y="1571414"/>
            <a:ext cx="5411787" cy="3715172"/>
          </a:xfrm>
        </p:spPr>
        <p:txBody>
          <a:bodyPr lIns="0" rIns="0">
            <a:normAutofit/>
          </a:bodyPr>
          <a:lstStyle>
            <a:lvl1pPr algn="l">
              <a:defRPr sz="2400" baseline="0"/>
            </a:lvl1pPr>
          </a:lstStyle>
          <a:p>
            <a:r>
              <a:rPr lang="en-US"/>
              <a:t>Transition Slide, no picture.  Enter slide title here.</a:t>
            </a:r>
          </a:p>
        </p:txBody>
      </p:sp>
    </p:spTree>
    <p:extLst>
      <p:ext uri="{BB962C8B-B14F-4D97-AF65-F5344CB8AC3E}">
        <p14:creationId xmlns:p14="http://schemas.microsoft.com/office/powerpoint/2010/main" val="153161030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slide (left title, no phot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6324600"/>
            <a:ext cx="9144000" cy="5334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Rectangle 3"/>
          <p:cNvSpPr/>
          <p:nvPr userDrawn="1"/>
        </p:nvSpPr>
        <p:spPr>
          <a:xfrm>
            <a:off x="6096000" y="0"/>
            <a:ext cx="3048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2"/>
            <a:ext cx="6096000" cy="6857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4"/>
          <p:cNvSpPr>
            <a:spLocks noGrp="1"/>
          </p:cNvSpPr>
          <p:nvPr>
            <p:ph type="title" hasCustomPrompt="1"/>
          </p:nvPr>
        </p:nvSpPr>
        <p:spPr>
          <a:xfrm>
            <a:off x="454025" y="1571414"/>
            <a:ext cx="5411788" cy="3715172"/>
          </a:xfrm>
        </p:spPr>
        <p:txBody>
          <a:bodyPr lIns="0" rIns="0">
            <a:normAutofit/>
          </a:bodyPr>
          <a:lstStyle>
            <a:lvl1pPr algn="r">
              <a:defRPr sz="2400"/>
            </a:lvl1pPr>
          </a:lstStyle>
          <a:p>
            <a:r>
              <a:rPr lang="en-US"/>
              <a:t>Transition Slide, no picture.  Enter slide title here.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6876570" y="3198465"/>
            <a:ext cx="1486860" cy="461070"/>
            <a:chOff x="1942575" y="653507"/>
            <a:chExt cx="5283200" cy="1638300"/>
          </a:xfrm>
          <a:solidFill>
            <a:schemeClr val="bg1"/>
          </a:solidFill>
        </p:grpSpPr>
        <p:sp>
          <p:nvSpPr>
            <p:cNvPr id="8" name="Freeform 7"/>
            <p:cNvSpPr>
              <a:spLocks noEditPoints="1"/>
            </p:cNvSpPr>
            <p:nvPr userDrawn="1"/>
          </p:nvSpPr>
          <p:spPr bwMode="auto">
            <a:xfrm>
              <a:off x="1942575" y="653507"/>
              <a:ext cx="5283200" cy="1016000"/>
            </a:xfrm>
            <a:custGeom>
              <a:avLst/>
              <a:gdLst>
                <a:gd name="T0" fmla="*/ 376 w 3328"/>
                <a:gd name="T1" fmla="*/ 402 h 640"/>
                <a:gd name="T2" fmla="*/ 390 w 3328"/>
                <a:gd name="T3" fmla="*/ 128 h 640"/>
                <a:gd name="T4" fmla="*/ 0 w 3328"/>
                <a:gd name="T5" fmla="*/ 0 h 640"/>
                <a:gd name="T6" fmla="*/ 268 w 3328"/>
                <a:gd name="T7" fmla="*/ 112 h 640"/>
                <a:gd name="T8" fmla="*/ 312 w 3328"/>
                <a:gd name="T9" fmla="*/ 290 h 640"/>
                <a:gd name="T10" fmla="*/ 202 w 3328"/>
                <a:gd name="T11" fmla="*/ 428 h 640"/>
                <a:gd name="T12" fmla="*/ 787 w 3328"/>
                <a:gd name="T13" fmla="*/ 170 h 640"/>
                <a:gd name="T14" fmla="*/ 587 w 3328"/>
                <a:gd name="T15" fmla="*/ 132 h 640"/>
                <a:gd name="T16" fmla="*/ 557 w 3328"/>
                <a:gd name="T17" fmla="*/ 242 h 640"/>
                <a:gd name="T18" fmla="*/ 693 w 3328"/>
                <a:gd name="T19" fmla="*/ 192 h 640"/>
                <a:gd name="T20" fmla="*/ 603 w 3328"/>
                <a:gd name="T21" fmla="*/ 278 h 640"/>
                <a:gd name="T22" fmla="*/ 473 w 3328"/>
                <a:gd name="T23" fmla="*/ 398 h 640"/>
                <a:gd name="T24" fmla="*/ 597 w 3328"/>
                <a:gd name="T25" fmla="*/ 514 h 640"/>
                <a:gd name="T26" fmla="*/ 723 w 3328"/>
                <a:gd name="T27" fmla="*/ 430 h 640"/>
                <a:gd name="T28" fmla="*/ 721 w 3328"/>
                <a:gd name="T29" fmla="*/ 372 h 640"/>
                <a:gd name="T30" fmla="*/ 577 w 3328"/>
                <a:gd name="T31" fmla="*/ 436 h 640"/>
                <a:gd name="T32" fmla="*/ 591 w 3328"/>
                <a:gd name="T33" fmla="*/ 340 h 640"/>
                <a:gd name="T34" fmla="*/ 1125 w 3328"/>
                <a:gd name="T35" fmla="*/ 312 h 640"/>
                <a:gd name="T36" fmla="*/ 1053 w 3328"/>
                <a:gd name="T37" fmla="*/ 440 h 640"/>
                <a:gd name="T38" fmla="*/ 903 w 3328"/>
                <a:gd name="T39" fmla="*/ 132 h 640"/>
                <a:gd name="T40" fmla="*/ 1013 w 3328"/>
                <a:gd name="T41" fmla="*/ 514 h 640"/>
                <a:gd name="T42" fmla="*/ 1209 w 3328"/>
                <a:gd name="T43" fmla="*/ 132 h 640"/>
                <a:gd name="T44" fmla="*/ 1492 w 3328"/>
                <a:gd name="T45" fmla="*/ 126 h 640"/>
                <a:gd name="T46" fmla="*/ 1310 w 3328"/>
                <a:gd name="T47" fmla="*/ 202 h 640"/>
                <a:gd name="T48" fmla="*/ 1356 w 3328"/>
                <a:gd name="T49" fmla="*/ 324 h 640"/>
                <a:gd name="T50" fmla="*/ 1304 w 3328"/>
                <a:gd name="T51" fmla="*/ 432 h 640"/>
                <a:gd name="T52" fmla="*/ 1276 w 3328"/>
                <a:gd name="T53" fmla="*/ 540 h 640"/>
                <a:gd name="T54" fmla="*/ 1416 w 3328"/>
                <a:gd name="T55" fmla="*/ 640 h 640"/>
                <a:gd name="T56" fmla="*/ 1632 w 3328"/>
                <a:gd name="T57" fmla="*/ 580 h 640"/>
                <a:gd name="T58" fmla="*/ 1580 w 3328"/>
                <a:gd name="T59" fmla="*/ 422 h 640"/>
                <a:gd name="T60" fmla="*/ 1368 w 3328"/>
                <a:gd name="T61" fmla="*/ 378 h 640"/>
                <a:gd name="T62" fmla="*/ 1526 w 3328"/>
                <a:gd name="T63" fmla="*/ 344 h 640"/>
                <a:gd name="T64" fmla="*/ 1616 w 3328"/>
                <a:gd name="T65" fmla="*/ 236 h 640"/>
                <a:gd name="T66" fmla="*/ 1598 w 3328"/>
                <a:gd name="T67" fmla="*/ 128 h 640"/>
                <a:gd name="T68" fmla="*/ 1500 w 3328"/>
                <a:gd name="T69" fmla="*/ 292 h 640"/>
                <a:gd name="T70" fmla="*/ 1392 w 3328"/>
                <a:gd name="T71" fmla="*/ 240 h 640"/>
                <a:gd name="T72" fmla="*/ 1490 w 3328"/>
                <a:gd name="T73" fmla="*/ 182 h 640"/>
                <a:gd name="T74" fmla="*/ 1518 w 3328"/>
                <a:gd name="T75" fmla="*/ 496 h 640"/>
                <a:gd name="T76" fmla="*/ 1558 w 3328"/>
                <a:gd name="T77" fmla="*/ 562 h 640"/>
                <a:gd name="T78" fmla="*/ 1358 w 3328"/>
                <a:gd name="T79" fmla="*/ 546 h 640"/>
                <a:gd name="T80" fmla="*/ 2018 w 3328"/>
                <a:gd name="T81" fmla="*/ 250 h 640"/>
                <a:gd name="T82" fmla="*/ 1942 w 3328"/>
                <a:gd name="T83" fmla="*/ 122 h 640"/>
                <a:gd name="T84" fmla="*/ 1792 w 3328"/>
                <a:gd name="T85" fmla="*/ 0 h 640"/>
                <a:gd name="T86" fmla="*/ 1858 w 3328"/>
                <a:gd name="T87" fmla="*/ 192 h 640"/>
                <a:gd name="T88" fmla="*/ 2018 w 3328"/>
                <a:gd name="T89" fmla="*/ 506 h 640"/>
                <a:gd name="T90" fmla="*/ 2185 w 3328"/>
                <a:gd name="T91" fmla="*/ 330 h 640"/>
                <a:gd name="T92" fmla="*/ 2397 w 3328"/>
                <a:gd name="T93" fmla="*/ 176 h 640"/>
                <a:gd name="T94" fmla="*/ 2217 w 3328"/>
                <a:gd name="T95" fmla="*/ 132 h 640"/>
                <a:gd name="T96" fmla="*/ 2097 w 3328"/>
                <a:gd name="T97" fmla="*/ 300 h 640"/>
                <a:gd name="T98" fmla="*/ 2169 w 3328"/>
                <a:gd name="T99" fmla="*/ 484 h 640"/>
                <a:gd name="T100" fmla="*/ 2393 w 3328"/>
                <a:gd name="T101" fmla="*/ 468 h 640"/>
                <a:gd name="T102" fmla="*/ 2289 w 3328"/>
                <a:gd name="T103" fmla="*/ 446 h 640"/>
                <a:gd name="T104" fmla="*/ 2271 w 3328"/>
                <a:gd name="T105" fmla="*/ 184 h 640"/>
                <a:gd name="T106" fmla="*/ 2603 w 3328"/>
                <a:gd name="T107" fmla="*/ 332 h 640"/>
                <a:gd name="T108" fmla="*/ 2699 w 3328"/>
                <a:gd name="T109" fmla="*/ 120 h 640"/>
                <a:gd name="T110" fmla="*/ 2607 w 3328"/>
                <a:gd name="T111" fmla="*/ 192 h 640"/>
                <a:gd name="T112" fmla="*/ 2893 w 3328"/>
                <a:gd name="T113" fmla="*/ 428 h 640"/>
                <a:gd name="T114" fmla="*/ 2751 w 3328"/>
                <a:gd name="T115" fmla="*/ 132 h 640"/>
                <a:gd name="T116" fmla="*/ 2831 w 3328"/>
                <a:gd name="T117" fmla="*/ 492 h 640"/>
                <a:gd name="T118" fmla="*/ 3260 w 3328"/>
                <a:gd name="T119" fmla="*/ 132 h 640"/>
                <a:gd name="T120" fmla="*/ 3110 w 3328"/>
                <a:gd name="T121" fmla="*/ 562 h 640"/>
                <a:gd name="T122" fmla="*/ 3130 w 3328"/>
                <a:gd name="T123" fmla="*/ 630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28" h="640">
                  <a:moveTo>
                    <a:pt x="166" y="506"/>
                  </a:moveTo>
                  <a:lnTo>
                    <a:pt x="166" y="506"/>
                  </a:lnTo>
                  <a:lnTo>
                    <a:pt x="194" y="506"/>
                  </a:lnTo>
                  <a:lnTo>
                    <a:pt x="220" y="502"/>
                  </a:lnTo>
                  <a:lnTo>
                    <a:pt x="246" y="496"/>
                  </a:lnTo>
                  <a:lnTo>
                    <a:pt x="270" y="488"/>
                  </a:lnTo>
                  <a:lnTo>
                    <a:pt x="292" y="478"/>
                  </a:lnTo>
                  <a:lnTo>
                    <a:pt x="312" y="468"/>
                  </a:lnTo>
                  <a:lnTo>
                    <a:pt x="330" y="454"/>
                  </a:lnTo>
                  <a:lnTo>
                    <a:pt x="348" y="438"/>
                  </a:lnTo>
                  <a:lnTo>
                    <a:pt x="364" y="420"/>
                  </a:lnTo>
                  <a:lnTo>
                    <a:pt x="376" y="402"/>
                  </a:lnTo>
                  <a:lnTo>
                    <a:pt x="388" y="380"/>
                  </a:lnTo>
                  <a:lnTo>
                    <a:pt x="398" y="358"/>
                  </a:lnTo>
                  <a:lnTo>
                    <a:pt x="406" y="334"/>
                  </a:lnTo>
                  <a:lnTo>
                    <a:pt x="410" y="308"/>
                  </a:lnTo>
                  <a:lnTo>
                    <a:pt x="414" y="280"/>
                  </a:lnTo>
                  <a:lnTo>
                    <a:pt x="417" y="252"/>
                  </a:lnTo>
                  <a:lnTo>
                    <a:pt x="417" y="252"/>
                  </a:lnTo>
                  <a:lnTo>
                    <a:pt x="414" y="226"/>
                  </a:lnTo>
                  <a:lnTo>
                    <a:pt x="410" y="198"/>
                  </a:lnTo>
                  <a:lnTo>
                    <a:pt x="406" y="174"/>
                  </a:lnTo>
                  <a:lnTo>
                    <a:pt x="398" y="150"/>
                  </a:lnTo>
                  <a:lnTo>
                    <a:pt x="390" y="128"/>
                  </a:lnTo>
                  <a:lnTo>
                    <a:pt x="378" y="108"/>
                  </a:lnTo>
                  <a:lnTo>
                    <a:pt x="366" y="88"/>
                  </a:lnTo>
                  <a:lnTo>
                    <a:pt x="352" y="70"/>
                  </a:lnTo>
                  <a:lnTo>
                    <a:pt x="336" y="54"/>
                  </a:lnTo>
                  <a:lnTo>
                    <a:pt x="318" y="40"/>
                  </a:lnTo>
                  <a:lnTo>
                    <a:pt x="300" y="28"/>
                  </a:lnTo>
                  <a:lnTo>
                    <a:pt x="278" y="18"/>
                  </a:lnTo>
                  <a:lnTo>
                    <a:pt x="258" y="10"/>
                  </a:lnTo>
                  <a:lnTo>
                    <a:pt x="236" y="6"/>
                  </a:lnTo>
                  <a:lnTo>
                    <a:pt x="212" y="2"/>
                  </a:lnTo>
                  <a:lnTo>
                    <a:pt x="186" y="0"/>
                  </a:lnTo>
                  <a:lnTo>
                    <a:pt x="0" y="0"/>
                  </a:lnTo>
                  <a:lnTo>
                    <a:pt x="0" y="506"/>
                  </a:lnTo>
                  <a:lnTo>
                    <a:pt x="166" y="506"/>
                  </a:lnTo>
                  <a:close/>
                  <a:moveTo>
                    <a:pt x="94" y="72"/>
                  </a:moveTo>
                  <a:lnTo>
                    <a:pt x="180" y="72"/>
                  </a:lnTo>
                  <a:lnTo>
                    <a:pt x="180" y="72"/>
                  </a:lnTo>
                  <a:lnTo>
                    <a:pt x="196" y="74"/>
                  </a:lnTo>
                  <a:lnTo>
                    <a:pt x="210" y="76"/>
                  </a:lnTo>
                  <a:lnTo>
                    <a:pt x="222" y="80"/>
                  </a:lnTo>
                  <a:lnTo>
                    <a:pt x="236" y="86"/>
                  </a:lnTo>
                  <a:lnTo>
                    <a:pt x="246" y="92"/>
                  </a:lnTo>
                  <a:lnTo>
                    <a:pt x="258" y="102"/>
                  </a:lnTo>
                  <a:lnTo>
                    <a:pt x="268" y="112"/>
                  </a:lnTo>
                  <a:lnTo>
                    <a:pt x="278" y="122"/>
                  </a:lnTo>
                  <a:lnTo>
                    <a:pt x="286" y="134"/>
                  </a:lnTo>
                  <a:lnTo>
                    <a:pt x="294" y="148"/>
                  </a:lnTo>
                  <a:lnTo>
                    <a:pt x="300" y="162"/>
                  </a:lnTo>
                  <a:lnTo>
                    <a:pt x="306" y="178"/>
                  </a:lnTo>
                  <a:lnTo>
                    <a:pt x="310" y="196"/>
                  </a:lnTo>
                  <a:lnTo>
                    <a:pt x="312" y="214"/>
                  </a:lnTo>
                  <a:lnTo>
                    <a:pt x="314" y="232"/>
                  </a:lnTo>
                  <a:lnTo>
                    <a:pt x="316" y="250"/>
                  </a:lnTo>
                  <a:lnTo>
                    <a:pt x="316" y="250"/>
                  </a:lnTo>
                  <a:lnTo>
                    <a:pt x="314" y="270"/>
                  </a:lnTo>
                  <a:lnTo>
                    <a:pt x="312" y="290"/>
                  </a:lnTo>
                  <a:lnTo>
                    <a:pt x="310" y="308"/>
                  </a:lnTo>
                  <a:lnTo>
                    <a:pt x="304" y="326"/>
                  </a:lnTo>
                  <a:lnTo>
                    <a:pt x="300" y="342"/>
                  </a:lnTo>
                  <a:lnTo>
                    <a:pt x="292" y="356"/>
                  </a:lnTo>
                  <a:lnTo>
                    <a:pt x="284" y="370"/>
                  </a:lnTo>
                  <a:lnTo>
                    <a:pt x="276" y="382"/>
                  </a:lnTo>
                  <a:lnTo>
                    <a:pt x="266" y="394"/>
                  </a:lnTo>
                  <a:lnTo>
                    <a:pt x="254" y="404"/>
                  </a:lnTo>
                  <a:lnTo>
                    <a:pt x="242" y="412"/>
                  </a:lnTo>
                  <a:lnTo>
                    <a:pt x="230" y="420"/>
                  </a:lnTo>
                  <a:lnTo>
                    <a:pt x="216" y="424"/>
                  </a:lnTo>
                  <a:lnTo>
                    <a:pt x="202" y="428"/>
                  </a:lnTo>
                  <a:lnTo>
                    <a:pt x="186" y="432"/>
                  </a:lnTo>
                  <a:lnTo>
                    <a:pt x="170" y="432"/>
                  </a:lnTo>
                  <a:lnTo>
                    <a:pt x="94" y="432"/>
                  </a:lnTo>
                  <a:lnTo>
                    <a:pt x="94" y="72"/>
                  </a:lnTo>
                  <a:close/>
                  <a:moveTo>
                    <a:pt x="807" y="430"/>
                  </a:moveTo>
                  <a:lnTo>
                    <a:pt x="807" y="262"/>
                  </a:lnTo>
                  <a:lnTo>
                    <a:pt x="807" y="262"/>
                  </a:lnTo>
                  <a:lnTo>
                    <a:pt x="805" y="220"/>
                  </a:lnTo>
                  <a:lnTo>
                    <a:pt x="803" y="204"/>
                  </a:lnTo>
                  <a:lnTo>
                    <a:pt x="799" y="192"/>
                  </a:lnTo>
                  <a:lnTo>
                    <a:pt x="793" y="180"/>
                  </a:lnTo>
                  <a:lnTo>
                    <a:pt x="787" y="170"/>
                  </a:lnTo>
                  <a:lnTo>
                    <a:pt x="779" y="160"/>
                  </a:lnTo>
                  <a:lnTo>
                    <a:pt x="767" y="152"/>
                  </a:lnTo>
                  <a:lnTo>
                    <a:pt x="767" y="152"/>
                  </a:lnTo>
                  <a:lnTo>
                    <a:pt x="757" y="144"/>
                  </a:lnTo>
                  <a:lnTo>
                    <a:pt x="747" y="140"/>
                  </a:lnTo>
                  <a:lnTo>
                    <a:pt x="735" y="134"/>
                  </a:lnTo>
                  <a:lnTo>
                    <a:pt x="723" y="132"/>
                  </a:lnTo>
                  <a:lnTo>
                    <a:pt x="693" y="126"/>
                  </a:lnTo>
                  <a:lnTo>
                    <a:pt x="655" y="124"/>
                  </a:lnTo>
                  <a:lnTo>
                    <a:pt x="655" y="124"/>
                  </a:lnTo>
                  <a:lnTo>
                    <a:pt x="619" y="126"/>
                  </a:lnTo>
                  <a:lnTo>
                    <a:pt x="587" y="132"/>
                  </a:lnTo>
                  <a:lnTo>
                    <a:pt x="573" y="136"/>
                  </a:lnTo>
                  <a:lnTo>
                    <a:pt x="559" y="140"/>
                  </a:lnTo>
                  <a:lnTo>
                    <a:pt x="535" y="154"/>
                  </a:lnTo>
                  <a:lnTo>
                    <a:pt x="535" y="154"/>
                  </a:lnTo>
                  <a:lnTo>
                    <a:pt x="515" y="170"/>
                  </a:lnTo>
                  <a:lnTo>
                    <a:pt x="507" y="178"/>
                  </a:lnTo>
                  <a:lnTo>
                    <a:pt x="501" y="186"/>
                  </a:lnTo>
                  <a:lnTo>
                    <a:pt x="495" y="196"/>
                  </a:lnTo>
                  <a:lnTo>
                    <a:pt x="491" y="206"/>
                  </a:lnTo>
                  <a:lnTo>
                    <a:pt x="485" y="232"/>
                  </a:lnTo>
                  <a:lnTo>
                    <a:pt x="557" y="242"/>
                  </a:lnTo>
                  <a:lnTo>
                    <a:pt x="557" y="242"/>
                  </a:lnTo>
                  <a:lnTo>
                    <a:pt x="561" y="228"/>
                  </a:lnTo>
                  <a:lnTo>
                    <a:pt x="567" y="216"/>
                  </a:lnTo>
                  <a:lnTo>
                    <a:pt x="575" y="206"/>
                  </a:lnTo>
                  <a:lnTo>
                    <a:pt x="585" y="198"/>
                  </a:lnTo>
                  <a:lnTo>
                    <a:pt x="597" y="192"/>
                  </a:lnTo>
                  <a:lnTo>
                    <a:pt x="611" y="188"/>
                  </a:lnTo>
                  <a:lnTo>
                    <a:pt x="627" y="184"/>
                  </a:lnTo>
                  <a:lnTo>
                    <a:pt x="645" y="184"/>
                  </a:lnTo>
                  <a:lnTo>
                    <a:pt x="645" y="184"/>
                  </a:lnTo>
                  <a:lnTo>
                    <a:pt x="663" y="184"/>
                  </a:lnTo>
                  <a:lnTo>
                    <a:pt x="679" y="188"/>
                  </a:lnTo>
                  <a:lnTo>
                    <a:pt x="693" y="192"/>
                  </a:lnTo>
                  <a:lnTo>
                    <a:pt x="703" y="198"/>
                  </a:lnTo>
                  <a:lnTo>
                    <a:pt x="713" y="206"/>
                  </a:lnTo>
                  <a:lnTo>
                    <a:pt x="719" y="216"/>
                  </a:lnTo>
                  <a:lnTo>
                    <a:pt x="723" y="228"/>
                  </a:lnTo>
                  <a:lnTo>
                    <a:pt x="723" y="242"/>
                  </a:lnTo>
                  <a:lnTo>
                    <a:pt x="723" y="270"/>
                  </a:lnTo>
                  <a:lnTo>
                    <a:pt x="723" y="270"/>
                  </a:lnTo>
                  <a:lnTo>
                    <a:pt x="701" y="270"/>
                  </a:lnTo>
                  <a:lnTo>
                    <a:pt x="701" y="270"/>
                  </a:lnTo>
                  <a:lnTo>
                    <a:pt x="649" y="272"/>
                  </a:lnTo>
                  <a:lnTo>
                    <a:pt x="625" y="274"/>
                  </a:lnTo>
                  <a:lnTo>
                    <a:pt x="603" y="278"/>
                  </a:lnTo>
                  <a:lnTo>
                    <a:pt x="581" y="282"/>
                  </a:lnTo>
                  <a:lnTo>
                    <a:pt x="563" y="288"/>
                  </a:lnTo>
                  <a:lnTo>
                    <a:pt x="547" y="294"/>
                  </a:lnTo>
                  <a:lnTo>
                    <a:pt x="531" y="302"/>
                  </a:lnTo>
                  <a:lnTo>
                    <a:pt x="517" y="312"/>
                  </a:lnTo>
                  <a:lnTo>
                    <a:pt x="505" y="320"/>
                  </a:lnTo>
                  <a:lnTo>
                    <a:pt x="495" y="332"/>
                  </a:lnTo>
                  <a:lnTo>
                    <a:pt x="487" y="344"/>
                  </a:lnTo>
                  <a:lnTo>
                    <a:pt x="481" y="356"/>
                  </a:lnTo>
                  <a:lnTo>
                    <a:pt x="477" y="368"/>
                  </a:lnTo>
                  <a:lnTo>
                    <a:pt x="473" y="384"/>
                  </a:lnTo>
                  <a:lnTo>
                    <a:pt x="473" y="398"/>
                  </a:lnTo>
                  <a:lnTo>
                    <a:pt x="473" y="398"/>
                  </a:lnTo>
                  <a:lnTo>
                    <a:pt x="473" y="412"/>
                  </a:lnTo>
                  <a:lnTo>
                    <a:pt x="475" y="424"/>
                  </a:lnTo>
                  <a:lnTo>
                    <a:pt x="479" y="434"/>
                  </a:lnTo>
                  <a:lnTo>
                    <a:pt x="481" y="446"/>
                  </a:lnTo>
                  <a:lnTo>
                    <a:pt x="487" y="456"/>
                  </a:lnTo>
                  <a:lnTo>
                    <a:pt x="493" y="466"/>
                  </a:lnTo>
                  <a:lnTo>
                    <a:pt x="507" y="482"/>
                  </a:lnTo>
                  <a:lnTo>
                    <a:pt x="525" y="496"/>
                  </a:lnTo>
                  <a:lnTo>
                    <a:pt x="547" y="506"/>
                  </a:lnTo>
                  <a:lnTo>
                    <a:pt x="571" y="512"/>
                  </a:lnTo>
                  <a:lnTo>
                    <a:pt x="597" y="514"/>
                  </a:lnTo>
                  <a:lnTo>
                    <a:pt x="597" y="514"/>
                  </a:lnTo>
                  <a:lnTo>
                    <a:pt x="623" y="512"/>
                  </a:lnTo>
                  <a:lnTo>
                    <a:pt x="647" y="506"/>
                  </a:lnTo>
                  <a:lnTo>
                    <a:pt x="669" y="496"/>
                  </a:lnTo>
                  <a:lnTo>
                    <a:pt x="679" y="490"/>
                  </a:lnTo>
                  <a:lnTo>
                    <a:pt x="687" y="484"/>
                  </a:lnTo>
                  <a:lnTo>
                    <a:pt x="687" y="484"/>
                  </a:lnTo>
                  <a:lnTo>
                    <a:pt x="699" y="474"/>
                  </a:lnTo>
                  <a:lnTo>
                    <a:pt x="707" y="462"/>
                  </a:lnTo>
                  <a:lnTo>
                    <a:pt x="715" y="450"/>
                  </a:lnTo>
                  <a:lnTo>
                    <a:pt x="723" y="430"/>
                  </a:lnTo>
                  <a:lnTo>
                    <a:pt x="723" y="430"/>
                  </a:lnTo>
                  <a:lnTo>
                    <a:pt x="727" y="472"/>
                  </a:lnTo>
                  <a:lnTo>
                    <a:pt x="731" y="488"/>
                  </a:lnTo>
                  <a:lnTo>
                    <a:pt x="737" y="506"/>
                  </a:lnTo>
                  <a:lnTo>
                    <a:pt x="817" y="506"/>
                  </a:lnTo>
                  <a:lnTo>
                    <a:pt x="817" y="506"/>
                  </a:lnTo>
                  <a:lnTo>
                    <a:pt x="809" y="468"/>
                  </a:lnTo>
                  <a:lnTo>
                    <a:pt x="807" y="448"/>
                  </a:lnTo>
                  <a:lnTo>
                    <a:pt x="807" y="430"/>
                  </a:lnTo>
                  <a:lnTo>
                    <a:pt x="807" y="430"/>
                  </a:lnTo>
                  <a:close/>
                  <a:moveTo>
                    <a:pt x="723" y="350"/>
                  </a:moveTo>
                  <a:lnTo>
                    <a:pt x="723" y="350"/>
                  </a:lnTo>
                  <a:lnTo>
                    <a:pt x="721" y="372"/>
                  </a:lnTo>
                  <a:lnTo>
                    <a:pt x="717" y="392"/>
                  </a:lnTo>
                  <a:lnTo>
                    <a:pt x="707" y="408"/>
                  </a:lnTo>
                  <a:lnTo>
                    <a:pt x="697" y="424"/>
                  </a:lnTo>
                  <a:lnTo>
                    <a:pt x="683" y="434"/>
                  </a:lnTo>
                  <a:lnTo>
                    <a:pt x="665" y="444"/>
                  </a:lnTo>
                  <a:lnTo>
                    <a:pt x="647" y="448"/>
                  </a:lnTo>
                  <a:lnTo>
                    <a:pt x="627" y="450"/>
                  </a:lnTo>
                  <a:lnTo>
                    <a:pt x="627" y="450"/>
                  </a:lnTo>
                  <a:lnTo>
                    <a:pt x="611" y="450"/>
                  </a:lnTo>
                  <a:lnTo>
                    <a:pt x="599" y="446"/>
                  </a:lnTo>
                  <a:lnTo>
                    <a:pt x="587" y="442"/>
                  </a:lnTo>
                  <a:lnTo>
                    <a:pt x="577" y="436"/>
                  </a:lnTo>
                  <a:lnTo>
                    <a:pt x="571" y="428"/>
                  </a:lnTo>
                  <a:lnTo>
                    <a:pt x="565" y="418"/>
                  </a:lnTo>
                  <a:lnTo>
                    <a:pt x="561" y="406"/>
                  </a:lnTo>
                  <a:lnTo>
                    <a:pt x="561" y="394"/>
                  </a:lnTo>
                  <a:lnTo>
                    <a:pt x="561" y="394"/>
                  </a:lnTo>
                  <a:lnTo>
                    <a:pt x="561" y="384"/>
                  </a:lnTo>
                  <a:lnTo>
                    <a:pt x="563" y="376"/>
                  </a:lnTo>
                  <a:lnTo>
                    <a:pt x="567" y="368"/>
                  </a:lnTo>
                  <a:lnTo>
                    <a:pt x="571" y="360"/>
                  </a:lnTo>
                  <a:lnTo>
                    <a:pt x="577" y="352"/>
                  </a:lnTo>
                  <a:lnTo>
                    <a:pt x="583" y="346"/>
                  </a:lnTo>
                  <a:lnTo>
                    <a:pt x="591" y="340"/>
                  </a:lnTo>
                  <a:lnTo>
                    <a:pt x="601" y="336"/>
                  </a:lnTo>
                  <a:lnTo>
                    <a:pt x="601" y="336"/>
                  </a:lnTo>
                  <a:lnTo>
                    <a:pt x="625" y="328"/>
                  </a:lnTo>
                  <a:lnTo>
                    <a:pt x="655" y="322"/>
                  </a:lnTo>
                  <a:lnTo>
                    <a:pt x="685" y="318"/>
                  </a:lnTo>
                  <a:lnTo>
                    <a:pt x="719" y="316"/>
                  </a:lnTo>
                  <a:lnTo>
                    <a:pt x="723" y="316"/>
                  </a:lnTo>
                  <a:lnTo>
                    <a:pt x="723" y="350"/>
                  </a:lnTo>
                  <a:close/>
                  <a:moveTo>
                    <a:pt x="1209" y="132"/>
                  </a:moveTo>
                  <a:lnTo>
                    <a:pt x="1125" y="132"/>
                  </a:lnTo>
                  <a:lnTo>
                    <a:pt x="1125" y="312"/>
                  </a:lnTo>
                  <a:lnTo>
                    <a:pt x="1125" y="312"/>
                  </a:lnTo>
                  <a:lnTo>
                    <a:pt x="1125" y="338"/>
                  </a:lnTo>
                  <a:lnTo>
                    <a:pt x="1123" y="358"/>
                  </a:lnTo>
                  <a:lnTo>
                    <a:pt x="1119" y="374"/>
                  </a:lnTo>
                  <a:lnTo>
                    <a:pt x="1115" y="390"/>
                  </a:lnTo>
                  <a:lnTo>
                    <a:pt x="1115" y="390"/>
                  </a:lnTo>
                  <a:lnTo>
                    <a:pt x="1109" y="400"/>
                  </a:lnTo>
                  <a:lnTo>
                    <a:pt x="1101" y="410"/>
                  </a:lnTo>
                  <a:lnTo>
                    <a:pt x="1093" y="420"/>
                  </a:lnTo>
                  <a:lnTo>
                    <a:pt x="1085" y="428"/>
                  </a:lnTo>
                  <a:lnTo>
                    <a:pt x="1075" y="434"/>
                  </a:lnTo>
                  <a:lnTo>
                    <a:pt x="1063" y="438"/>
                  </a:lnTo>
                  <a:lnTo>
                    <a:pt x="1053" y="440"/>
                  </a:lnTo>
                  <a:lnTo>
                    <a:pt x="1041" y="442"/>
                  </a:lnTo>
                  <a:lnTo>
                    <a:pt x="1041" y="442"/>
                  </a:lnTo>
                  <a:lnTo>
                    <a:pt x="1029" y="440"/>
                  </a:lnTo>
                  <a:lnTo>
                    <a:pt x="1019" y="438"/>
                  </a:lnTo>
                  <a:lnTo>
                    <a:pt x="1009" y="432"/>
                  </a:lnTo>
                  <a:lnTo>
                    <a:pt x="1003" y="426"/>
                  </a:lnTo>
                  <a:lnTo>
                    <a:pt x="997" y="416"/>
                  </a:lnTo>
                  <a:lnTo>
                    <a:pt x="993" y="404"/>
                  </a:lnTo>
                  <a:lnTo>
                    <a:pt x="989" y="392"/>
                  </a:lnTo>
                  <a:lnTo>
                    <a:pt x="989" y="376"/>
                  </a:lnTo>
                  <a:lnTo>
                    <a:pt x="989" y="132"/>
                  </a:lnTo>
                  <a:lnTo>
                    <a:pt x="903" y="132"/>
                  </a:lnTo>
                  <a:lnTo>
                    <a:pt x="903" y="394"/>
                  </a:lnTo>
                  <a:lnTo>
                    <a:pt x="903" y="394"/>
                  </a:lnTo>
                  <a:lnTo>
                    <a:pt x="905" y="420"/>
                  </a:lnTo>
                  <a:lnTo>
                    <a:pt x="909" y="444"/>
                  </a:lnTo>
                  <a:lnTo>
                    <a:pt x="919" y="466"/>
                  </a:lnTo>
                  <a:lnTo>
                    <a:pt x="931" y="482"/>
                  </a:lnTo>
                  <a:lnTo>
                    <a:pt x="939" y="490"/>
                  </a:lnTo>
                  <a:lnTo>
                    <a:pt x="947" y="496"/>
                  </a:lnTo>
                  <a:lnTo>
                    <a:pt x="965" y="506"/>
                  </a:lnTo>
                  <a:lnTo>
                    <a:pt x="987" y="512"/>
                  </a:lnTo>
                  <a:lnTo>
                    <a:pt x="1013" y="514"/>
                  </a:lnTo>
                  <a:lnTo>
                    <a:pt x="1013" y="514"/>
                  </a:lnTo>
                  <a:lnTo>
                    <a:pt x="1035" y="512"/>
                  </a:lnTo>
                  <a:lnTo>
                    <a:pt x="1055" y="508"/>
                  </a:lnTo>
                  <a:lnTo>
                    <a:pt x="1075" y="498"/>
                  </a:lnTo>
                  <a:lnTo>
                    <a:pt x="1091" y="486"/>
                  </a:lnTo>
                  <a:lnTo>
                    <a:pt x="1091" y="486"/>
                  </a:lnTo>
                  <a:lnTo>
                    <a:pt x="1105" y="476"/>
                  </a:lnTo>
                  <a:lnTo>
                    <a:pt x="1115" y="462"/>
                  </a:lnTo>
                  <a:lnTo>
                    <a:pt x="1123" y="446"/>
                  </a:lnTo>
                  <a:lnTo>
                    <a:pt x="1131" y="426"/>
                  </a:lnTo>
                  <a:lnTo>
                    <a:pt x="1131" y="506"/>
                  </a:lnTo>
                  <a:lnTo>
                    <a:pt x="1209" y="506"/>
                  </a:lnTo>
                  <a:lnTo>
                    <a:pt x="1209" y="132"/>
                  </a:lnTo>
                  <a:close/>
                  <a:moveTo>
                    <a:pt x="1620" y="62"/>
                  </a:moveTo>
                  <a:lnTo>
                    <a:pt x="1620" y="62"/>
                  </a:lnTo>
                  <a:lnTo>
                    <a:pt x="1604" y="62"/>
                  </a:lnTo>
                  <a:lnTo>
                    <a:pt x="1588" y="66"/>
                  </a:lnTo>
                  <a:lnTo>
                    <a:pt x="1574" y="70"/>
                  </a:lnTo>
                  <a:lnTo>
                    <a:pt x="1562" y="78"/>
                  </a:lnTo>
                  <a:lnTo>
                    <a:pt x="1552" y="88"/>
                  </a:lnTo>
                  <a:lnTo>
                    <a:pt x="1544" y="100"/>
                  </a:lnTo>
                  <a:lnTo>
                    <a:pt x="1536" y="114"/>
                  </a:lnTo>
                  <a:lnTo>
                    <a:pt x="1530" y="132"/>
                  </a:lnTo>
                  <a:lnTo>
                    <a:pt x="1530" y="132"/>
                  </a:lnTo>
                  <a:lnTo>
                    <a:pt x="1492" y="126"/>
                  </a:lnTo>
                  <a:lnTo>
                    <a:pt x="1458" y="124"/>
                  </a:lnTo>
                  <a:lnTo>
                    <a:pt x="1458" y="124"/>
                  </a:lnTo>
                  <a:lnTo>
                    <a:pt x="1424" y="126"/>
                  </a:lnTo>
                  <a:lnTo>
                    <a:pt x="1394" y="132"/>
                  </a:lnTo>
                  <a:lnTo>
                    <a:pt x="1368" y="142"/>
                  </a:lnTo>
                  <a:lnTo>
                    <a:pt x="1356" y="148"/>
                  </a:lnTo>
                  <a:lnTo>
                    <a:pt x="1344" y="156"/>
                  </a:lnTo>
                  <a:lnTo>
                    <a:pt x="1336" y="162"/>
                  </a:lnTo>
                  <a:lnTo>
                    <a:pt x="1328" y="172"/>
                  </a:lnTo>
                  <a:lnTo>
                    <a:pt x="1320" y="180"/>
                  </a:lnTo>
                  <a:lnTo>
                    <a:pt x="1314" y="190"/>
                  </a:lnTo>
                  <a:lnTo>
                    <a:pt x="1310" y="202"/>
                  </a:lnTo>
                  <a:lnTo>
                    <a:pt x="1306" y="212"/>
                  </a:lnTo>
                  <a:lnTo>
                    <a:pt x="1304" y="226"/>
                  </a:lnTo>
                  <a:lnTo>
                    <a:pt x="1304" y="238"/>
                  </a:lnTo>
                  <a:lnTo>
                    <a:pt x="1304" y="238"/>
                  </a:lnTo>
                  <a:lnTo>
                    <a:pt x="1304" y="252"/>
                  </a:lnTo>
                  <a:lnTo>
                    <a:pt x="1306" y="264"/>
                  </a:lnTo>
                  <a:lnTo>
                    <a:pt x="1310" y="274"/>
                  </a:lnTo>
                  <a:lnTo>
                    <a:pt x="1316" y="286"/>
                  </a:lnTo>
                  <a:lnTo>
                    <a:pt x="1322" y="296"/>
                  </a:lnTo>
                  <a:lnTo>
                    <a:pt x="1332" y="304"/>
                  </a:lnTo>
                  <a:lnTo>
                    <a:pt x="1342" y="314"/>
                  </a:lnTo>
                  <a:lnTo>
                    <a:pt x="1356" y="324"/>
                  </a:lnTo>
                  <a:lnTo>
                    <a:pt x="1356" y="324"/>
                  </a:lnTo>
                  <a:lnTo>
                    <a:pt x="1340" y="332"/>
                  </a:lnTo>
                  <a:lnTo>
                    <a:pt x="1328" y="340"/>
                  </a:lnTo>
                  <a:lnTo>
                    <a:pt x="1318" y="348"/>
                  </a:lnTo>
                  <a:lnTo>
                    <a:pt x="1310" y="358"/>
                  </a:lnTo>
                  <a:lnTo>
                    <a:pt x="1304" y="368"/>
                  </a:lnTo>
                  <a:lnTo>
                    <a:pt x="1300" y="378"/>
                  </a:lnTo>
                  <a:lnTo>
                    <a:pt x="1296" y="390"/>
                  </a:lnTo>
                  <a:lnTo>
                    <a:pt x="1296" y="402"/>
                  </a:lnTo>
                  <a:lnTo>
                    <a:pt x="1296" y="402"/>
                  </a:lnTo>
                  <a:lnTo>
                    <a:pt x="1298" y="418"/>
                  </a:lnTo>
                  <a:lnTo>
                    <a:pt x="1304" y="432"/>
                  </a:lnTo>
                  <a:lnTo>
                    <a:pt x="1314" y="448"/>
                  </a:lnTo>
                  <a:lnTo>
                    <a:pt x="1330" y="464"/>
                  </a:lnTo>
                  <a:lnTo>
                    <a:pt x="1330" y="464"/>
                  </a:lnTo>
                  <a:lnTo>
                    <a:pt x="1316" y="472"/>
                  </a:lnTo>
                  <a:lnTo>
                    <a:pt x="1304" y="480"/>
                  </a:lnTo>
                  <a:lnTo>
                    <a:pt x="1296" y="488"/>
                  </a:lnTo>
                  <a:lnTo>
                    <a:pt x="1288" y="496"/>
                  </a:lnTo>
                  <a:lnTo>
                    <a:pt x="1282" y="506"/>
                  </a:lnTo>
                  <a:lnTo>
                    <a:pt x="1278" y="516"/>
                  </a:lnTo>
                  <a:lnTo>
                    <a:pt x="1276" y="526"/>
                  </a:lnTo>
                  <a:lnTo>
                    <a:pt x="1276" y="540"/>
                  </a:lnTo>
                  <a:lnTo>
                    <a:pt x="1276" y="540"/>
                  </a:lnTo>
                  <a:lnTo>
                    <a:pt x="1276" y="552"/>
                  </a:lnTo>
                  <a:lnTo>
                    <a:pt x="1278" y="562"/>
                  </a:lnTo>
                  <a:lnTo>
                    <a:pt x="1282" y="574"/>
                  </a:lnTo>
                  <a:lnTo>
                    <a:pt x="1288" y="584"/>
                  </a:lnTo>
                  <a:lnTo>
                    <a:pt x="1294" y="592"/>
                  </a:lnTo>
                  <a:lnTo>
                    <a:pt x="1302" y="600"/>
                  </a:lnTo>
                  <a:lnTo>
                    <a:pt x="1310" y="608"/>
                  </a:lnTo>
                  <a:lnTo>
                    <a:pt x="1322" y="616"/>
                  </a:lnTo>
                  <a:lnTo>
                    <a:pt x="1334" y="622"/>
                  </a:lnTo>
                  <a:lnTo>
                    <a:pt x="1348" y="626"/>
                  </a:lnTo>
                  <a:lnTo>
                    <a:pt x="1378" y="634"/>
                  </a:lnTo>
                  <a:lnTo>
                    <a:pt x="1416" y="640"/>
                  </a:lnTo>
                  <a:lnTo>
                    <a:pt x="1458" y="640"/>
                  </a:lnTo>
                  <a:lnTo>
                    <a:pt x="1458" y="640"/>
                  </a:lnTo>
                  <a:lnTo>
                    <a:pt x="1500" y="638"/>
                  </a:lnTo>
                  <a:lnTo>
                    <a:pt x="1520" y="636"/>
                  </a:lnTo>
                  <a:lnTo>
                    <a:pt x="1538" y="632"/>
                  </a:lnTo>
                  <a:lnTo>
                    <a:pt x="1556" y="628"/>
                  </a:lnTo>
                  <a:lnTo>
                    <a:pt x="1572" y="622"/>
                  </a:lnTo>
                  <a:lnTo>
                    <a:pt x="1586" y="616"/>
                  </a:lnTo>
                  <a:lnTo>
                    <a:pt x="1600" y="608"/>
                  </a:lnTo>
                  <a:lnTo>
                    <a:pt x="1612" y="600"/>
                  </a:lnTo>
                  <a:lnTo>
                    <a:pt x="1622" y="590"/>
                  </a:lnTo>
                  <a:lnTo>
                    <a:pt x="1632" y="580"/>
                  </a:lnTo>
                  <a:lnTo>
                    <a:pt x="1638" y="570"/>
                  </a:lnTo>
                  <a:lnTo>
                    <a:pt x="1644" y="558"/>
                  </a:lnTo>
                  <a:lnTo>
                    <a:pt x="1650" y="544"/>
                  </a:lnTo>
                  <a:lnTo>
                    <a:pt x="1652" y="532"/>
                  </a:lnTo>
                  <a:lnTo>
                    <a:pt x="1652" y="518"/>
                  </a:lnTo>
                  <a:lnTo>
                    <a:pt x="1652" y="518"/>
                  </a:lnTo>
                  <a:lnTo>
                    <a:pt x="1650" y="496"/>
                  </a:lnTo>
                  <a:lnTo>
                    <a:pt x="1644" y="476"/>
                  </a:lnTo>
                  <a:lnTo>
                    <a:pt x="1634" y="458"/>
                  </a:lnTo>
                  <a:lnTo>
                    <a:pt x="1618" y="444"/>
                  </a:lnTo>
                  <a:lnTo>
                    <a:pt x="1600" y="432"/>
                  </a:lnTo>
                  <a:lnTo>
                    <a:pt x="1580" y="422"/>
                  </a:lnTo>
                  <a:lnTo>
                    <a:pt x="1556" y="418"/>
                  </a:lnTo>
                  <a:lnTo>
                    <a:pt x="1530" y="416"/>
                  </a:lnTo>
                  <a:lnTo>
                    <a:pt x="1418" y="416"/>
                  </a:lnTo>
                  <a:lnTo>
                    <a:pt x="1418" y="416"/>
                  </a:lnTo>
                  <a:lnTo>
                    <a:pt x="1408" y="414"/>
                  </a:lnTo>
                  <a:lnTo>
                    <a:pt x="1398" y="412"/>
                  </a:lnTo>
                  <a:lnTo>
                    <a:pt x="1388" y="410"/>
                  </a:lnTo>
                  <a:lnTo>
                    <a:pt x="1382" y="406"/>
                  </a:lnTo>
                  <a:lnTo>
                    <a:pt x="1376" y="400"/>
                  </a:lnTo>
                  <a:lnTo>
                    <a:pt x="1372" y="394"/>
                  </a:lnTo>
                  <a:lnTo>
                    <a:pt x="1368" y="386"/>
                  </a:lnTo>
                  <a:lnTo>
                    <a:pt x="1368" y="378"/>
                  </a:lnTo>
                  <a:lnTo>
                    <a:pt x="1368" y="378"/>
                  </a:lnTo>
                  <a:lnTo>
                    <a:pt x="1370" y="366"/>
                  </a:lnTo>
                  <a:lnTo>
                    <a:pt x="1374" y="358"/>
                  </a:lnTo>
                  <a:lnTo>
                    <a:pt x="1382" y="350"/>
                  </a:lnTo>
                  <a:lnTo>
                    <a:pt x="1394" y="342"/>
                  </a:lnTo>
                  <a:lnTo>
                    <a:pt x="1394" y="342"/>
                  </a:lnTo>
                  <a:lnTo>
                    <a:pt x="1432" y="350"/>
                  </a:lnTo>
                  <a:lnTo>
                    <a:pt x="1448" y="352"/>
                  </a:lnTo>
                  <a:lnTo>
                    <a:pt x="1464" y="352"/>
                  </a:lnTo>
                  <a:lnTo>
                    <a:pt x="1464" y="352"/>
                  </a:lnTo>
                  <a:lnTo>
                    <a:pt x="1496" y="350"/>
                  </a:lnTo>
                  <a:lnTo>
                    <a:pt x="1526" y="344"/>
                  </a:lnTo>
                  <a:lnTo>
                    <a:pt x="1552" y="334"/>
                  </a:lnTo>
                  <a:lnTo>
                    <a:pt x="1562" y="326"/>
                  </a:lnTo>
                  <a:lnTo>
                    <a:pt x="1574" y="320"/>
                  </a:lnTo>
                  <a:lnTo>
                    <a:pt x="1582" y="312"/>
                  </a:lnTo>
                  <a:lnTo>
                    <a:pt x="1590" y="302"/>
                  </a:lnTo>
                  <a:lnTo>
                    <a:pt x="1598" y="294"/>
                  </a:lnTo>
                  <a:lnTo>
                    <a:pt x="1604" y="284"/>
                  </a:lnTo>
                  <a:lnTo>
                    <a:pt x="1608" y="272"/>
                  </a:lnTo>
                  <a:lnTo>
                    <a:pt x="1612" y="260"/>
                  </a:lnTo>
                  <a:lnTo>
                    <a:pt x="1614" y="248"/>
                  </a:lnTo>
                  <a:lnTo>
                    <a:pt x="1616" y="236"/>
                  </a:lnTo>
                  <a:lnTo>
                    <a:pt x="1616" y="236"/>
                  </a:lnTo>
                  <a:lnTo>
                    <a:pt x="1614" y="226"/>
                  </a:lnTo>
                  <a:lnTo>
                    <a:pt x="1612" y="214"/>
                  </a:lnTo>
                  <a:lnTo>
                    <a:pt x="1610" y="204"/>
                  </a:lnTo>
                  <a:lnTo>
                    <a:pt x="1606" y="194"/>
                  </a:lnTo>
                  <a:lnTo>
                    <a:pt x="1600" y="186"/>
                  </a:lnTo>
                  <a:lnTo>
                    <a:pt x="1592" y="176"/>
                  </a:lnTo>
                  <a:lnTo>
                    <a:pt x="1572" y="156"/>
                  </a:lnTo>
                  <a:lnTo>
                    <a:pt x="1572" y="156"/>
                  </a:lnTo>
                  <a:lnTo>
                    <a:pt x="1582" y="140"/>
                  </a:lnTo>
                  <a:lnTo>
                    <a:pt x="1586" y="136"/>
                  </a:lnTo>
                  <a:lnTo>
                    <a:pt x="1592" y="132"/>
                  </a:lnTo>
                  <a:lnTo>
                    <a:pt x="1598" y="128"/>
                  </a:lnTo>
                  <a:lnTo>
                    <a:pt x="1606" y="126"/>
                  </a:lnTo>
                  <a:lnTo>
                    <a:pt x="1626" y="126"/>
                  </a:lnTo>
                  <a:lnTo>
                    <a:pt x="1652" y="126"/>
                  </a:lnTo>
                  <a:lnTo>
                    <a:pt x="1652" y="62"/>
                  </a:lnTo>
                  <a:lnTo>
                    <a:pt x="1620" y="62"/>
                  </a:lnTo>
                  <a:close/>
                  <a:moveTo>
                    <a:pt x="1528" y="242"/>
                  </a:moveTo>
                  <a:lnTo>
                    <a:pt x="1528" y="242"/>
                  </a:lnTo>
                  <a:lnTo>
                    <a:pt x="1528" y="254"/>
                  </a:lnTo>
                  <a:lnTo>
                    <a:pt x="1524" y="266"/>
                  </a:lnTo>
                  <a:lnTo>
                    <a:pt x="1518" y="276"/>
                  </a:lnTo>
                  <a:lnTo>
                    <a:pt x="1510" y="286"/>
                  </a:lnTo>
                  <a:lnTo>
                    <a:pt x="1500" y="292"/>
                  </a:lnTo>
                  <a:lnTo>
                    <a:pt x="1490" y="298"/>
                  </a:lnTo>
                  <a:lnTo>
                    <a:pt x="1476" y="300"/>
                  </a:lnTo>
                  <a:lnTo>
                    <a:pt x="1460" y="302"/>
                  </a:lnTo>
                  <a:lnTo>
                    <a:pt x="1460" y="302"/>
                  </a:lnTo>
                  <a:lnTo>
                    <a:pt x="1446" y="300"/>
                  </a:lnTo>
                  <a:lnTo>
                    <a:pt x="1432" y="298"/>
                  </a:lnTo>
                  <a:lnTo>
                    <a:pt x="1420" y="292"/>
                  </a:lnTo>
                  <a:lnTo>
                    <a:pt x="1410" y="284"/>
                  </a:lnTo>
                  <a:lnTo>
                    <a:pt x="1402" y="276"/>
                  </a:lnTo>
                  <a:lnTo>
                    <a:pt x="1396" y="266"/>
                  </a:lnTo>
                  <a:lnTo>
                    <a:pt x="1392" y="254"/>
                  </a:lnTo>
                  <a:lnTo>
                    <a:pt x="1392" y="240"/>
                  </a:lnTo>
                  <a:lnTo>
                    <a:pt x="1392" y="240"/>
                  </a:lnTo>
                  <a:lnTo>
                    <a:pt x="1392" y="226"/>
                  </a:lnTo>
                  <a:lnTo>
                    <a:pt x="1396" y="214"/>
                  </a:lnTo>
                  <a:lnTo>
                    <a:pt x="1402" y="204"/>
                  </a:lnTo>
                  <a:lnTo>
                    <a:pt x="1410" y="194"/>
                  </a:lnTo>
                  <a:lnTo>
                    <a:pt x="1420" y="188"/>
                  </a:lnTo>
                  <a:lnTo>
                    <a:pt x="1434" y="182"/>
                  </a:lnTo>
                  <a:lnTo>
                    <a:pt x="1446" y="178"/>
                  </a:lnTo>
                  <a:lnTo>
                    <a:pt x="1462" y="178"/>
                  </a:lnTo>
                  <a:lnTo>
                    <a:pt x="1462" y="178"/>
                  </a:lnTo>
                  <a:lnTo>
                    <a:pt x="1476" y="178"/>
                  </a:lnTo>
                  <a:lnTo>
                    <a:pt x="1490" y="182"/>
                  </a:lnTo>
                  <a:lnTo>
                    <a:pt x="1500" y="186"/>
                  </a:lnTo>
                  <a:lnTo>
                    <a:pt x="1510" y="192"/>
                  </a:lnTo>
                  <a:lnTo>
                    <a:pt x="1518" y="202"/>
                  </a:lnTo>
                  <a:lnTo>
                    <a:pt x="1524" y="212"/>
                  </a:lnTo>
                  <a:lnTo>
                    <a:pt x="1526" y="224"/>
                  </a:lnTo>
                  <a:lnTo>
                    <a:pt x="1528" y="238"/>
                  </a:lnTo>
                  <a:lnTo>
                    <a:pt x="1528" y="238"/>
                  </a:lnTo>
                  <a:lnTo>
                    <a:pt x="1528" y="242"/>
                  </a:lnTo>
                  <a:lnTo>
                    <a:pt x="1528" y="242"/>
                  </a:lnTo>
                  <a:close/>
                  <a:moveTo>
                    <a:pt x="1428" y="496"/>
                  </a:moveTo>
                  <a:lnTo>
                    <a:pt x="1518" y="496"/>
                  </a:lnTo>
                  <a:lnTo>
                    <a:pt x="1518" y="496"/>
                  </a:lnTo>
                  <a:lnTo>
                    <a:pt x="1530" y="496"/>
                  </a:lnTo>
                  <a:lnTo>
                    <a:pt x="1540" y="498"/>
                  </a:lnTo>
                  <a:lnTo>
                    <a:pt x="1550" y="502"/>
                  </a:lnTo>
                  <a:lnTo>
                    <a:pt x="1558" y="506"/>
                  </a:lnTo>
                  <a:lnTo>
                    <a:pt x="1564" y="512"/>
                  </a:lnTo>
                  <a:lnTo>
                    <a:pt x="1568" y="518"/>
                  </a:lnTo>
                  <a:lnTo>
                    <a:pt x="1572" y="524"/>
                  </a:lnTo>
                  <a:lnTo>
                    <a:pt x="1572" y="534"/>
                  </a:lnTo>
                  <a:lnTo>
                    <a:pt x="1572" y="534"/>
                  </a:lnTo>
                  <a:lnTo>
                    <a:pt x="1572" y="544"/>
                  </a:lnTo>
                  <a:lnTo>
                    <a:pt x="1566" y="554"/>
                  </a:lnTo>
                  <a:lnTo>
                    <a:pt x="1558" y="562"/>
                  </a:lnTo>
                  <a:lnTo>
                    <a:pt x="1548" y="570"/>
                  </a:lnTo>
                  <a:lnTo>
                    <a:pt x="1534" y="576"/>
                  </a:lnTo>
                  <a:lnTo>
                    <a:pt x="1518" y="580"/>
                  </a:lnTo>
                  <a:lnTo>
                    <a:pt x="1498" y="582"/>
                  </a:lnTo>
                  <a:lnTo>
                    <a:pt x="1474" y="582"/>
                  </a:lnTo>
                  <a:lnTo>
                    <a:pt x="1474" y="582"/>
                  </a:lnTo>
                  <a:lnTo>
                    <a:pt x="1446" y="582"/>
                  </a:lnTo>
                  <a:lnTo>
                    <a:pt x="1422" y="578"/>
                  </a:lnTo>
                  <a:lnTo>
                    <a:pt x="1402" y="572"/>
                  </a:lnTo>
                  <a:lnTo>
                    <a:pt x="1384" y="566"/>
                  </a:lnTo>
                  <a:lnTo>
                    <a:pt x="1368" y="556"/>
                  </a:lnTo>
                  <a:lnTo>
                    <a:pt x="1358" y="546"/>
                  </a:lnTo>
                  <a:lnTo>
                    <a:pt x="1352" y="532"/>
                  </a:lnTo>
                  <a:lnTo>
                    <a:pt x="1350" y="518"/>
                  </a:lnTo>
                  <a:lnTo>
                    <a:pt x="1350" y="518"/>
                  </a:lnTo>
                  <a:lnTo>
                    <a:pt x="1350" y="510"/>
                  </a:lnTo>
                  <a:lnTo>
                    <a:pt x="1354" y="502"/>
                  </a:lnTo>
                  <a:lnTo>
                    <a:pt x="1358" y="494"/>
                  </a:lnTo>
                  <a:lnTo>
                    <a:pt x="1368" y="486"/>
                  </a:lnTo>
                  <a:lnTo>
                    <a:pt x="1368" y="486"/>
                  </a:lnTo>
                  <a:lnTo>
                    <a:pt x="1400" y="494"/>
                  </a:lnTo>
                  <a:lnTo>
                    <a:pt x="1428" y="496"/>
                  </a:lnTo>
                  <a:lnTo>
                    <a:pt x="1428" y="496"/>
                  </a:lnTo>
                  <a:close/>
                  <a:moveTo>
                    <a:pt x="2018" y="250"/>
                  </a:moveTo>
                  <a:lnTo>
                    <a:pt x="2018" y="250"/>
                  </a:lnTo>
                  <a:lnTo>
                    <a:pt x="2016" y="218"/>
                  </a:lnTo>
                  <a:lnTo>
                    <a:pt x="2010" y="192"/>
                  </a:lnTo>
                  <a:lnTo>
                    <a:pt x="2006" y="180"/>
                  </a:lnTo>
                  <a:lnTo>
                    <a:pt x="2002" y="168"/>
                  </a:lnTo>
                  <a:lnTo>
                    <a:pt x="1996" y="158"/>
                  </a:lnTo>
                  <a:lnTo>
                    <a:pt x="1990" y="150"/>
                  </a:lnTo>
                  <a:lnTo>
                    <a:pt x="1982" y="142"/>
                  </a:lnTo>
                  <a:lnTo>
                    <a:pt x="1974" y="136"/>
                  </a:lnTo>
                  <a:lnTo>
                    <a:pt x="1964" y="130"/>
                  </a:lnTo>
                  <a:lnTo>
                    <a:pt x="1954" y="126"/>
                  </a:lnTo>
                  <a:lnTo>
                    <a:pt x="1942" y="122"/>
                  </a:lnTo>
                  <a:lnTo>
                    <a:pt x="1930" y="120"/>
                  </a:lnTo>
                  <a:lnTo>
                    <a:pt x="1904" y="118"/>
                  </a:lnTo>
                  <a:lnTo>
                    <a:pt x="1904" y="118"/>
                  </a:lnTo>
                  <a:lnTo>
                    <a:pt x="1884" y="118"/>
                  </a:lnTo>
                  <a:lnTo>
                    <a:pt x="1866" y="122"/>
                  </a:lnTo>
                  <a:lnTo>
                    <a:pt x="1850" y="128"/>
                  </a:lnTo>
                  <a:lnTo>
                    <a:pt x="1836" y="136"/>
                  </a:lnTo>
                  <a:lnTo>
                    <a:pt x="1824" y="148"/>
                  </a:lnTo>
                  <a:lnTo>
                    <a:pt x="1812" y="162"/>
                  </a:lnTo>
                  <a:lnTo>
                    <a:pt x="1802" y="178"/>
                  </a:lnTo>
                  <a:lnTo>
                    <a:pt x="1792" y="198"/>
                  </a:lnTo>
                  <a:lnTo>
                    <a:pt x="1792" y="0"/>
                  </a:lnTo>
                  <a:lnTo>
                    <a:pt x="1708" y="0"/>
                  </a:lnTo>
                  <a:lnTo>
                    <a:pt x="1708" y="506"/>
                  </a:lnTo>
                  <a:lnTo>
                    <a:pt x="1792" y="506"/>
                  </a:lnTo>
                  <a:lnTo>
                    <a:pt x="1792" y="312"/>
                  </a:lnTo>
                  <a:lnTo>
                    <a:pt x="1792" y="312"/>
                  </a:lnTo>
                  <a:lnTo>
                    <a:pt x="1794" y="284"/>
                  </a:lnTo>
                  <a:lnTo>
                    <a:pt x="1798" y="260"/>
                  </a:lnTo>
                  <a:lnTo>
                    <a:pt x="1806" y="240"/>
                  </a:lnTo>
                  <a:lnTo>
                    <a:pt x="1814" y="222"/>
                  </a:lnTo>
                  <a:lnTo>
                    <a:pt x="1826" y="208"/>
                  </a:lnTo>
                  <a:lnTo>
                    <a:pt x="1840" y="198"/>
                  </a:lnTo>
                  <a:lnTo>
                    <a:pt x="1858" y="192"/>
                  </a:lnTo>
                  <a:lnTo>
                    <a:pt x="1876" y="190"/>
                  </a:lnTo>
                  <a:lnTo>
                    <a:pt x="1876" y="190"/>
                  </a:lnTo>
                  <a:lnTo>
                    <a:pt x="1890" y="192"/>
                  </a:lnTo>
                  <a:lnTo>
                    <a:pt x="1900" y="194"/>
                  </a:lnTo>
                  <a:lnTo>
                    <a:pt x="1910" y="200"/>
                  </a:lnTo>
                  <a:lnTo>
                    <a:pt x="1918" y="208"/>
                  </a:lnTo>
                  <a:lnTo>
                    <a:pt x="1926" y="218"/>
                  </a:lnTo>
                  <a:lnTo>
                    <a:pt x="1930" y="230"/>
                  </a:lnTo>
                  <a:lnTo>
                    <a:pt x="1932" y="246"/>
                  </a:lnTo>
                  <a:lnTo>
                    <a:pt x="1934" y="262"/>
                  </a:lnTo>
                  <a:lnTo>
                    <a:pt x="1934" y="506"/>
                  </a:lnTo>
                  <a:lnTo>
                    <a:pt x="2018" y="506"/>
                  </a:lnTo>
                  <a:lnTo>
                    <a:pt x="2018" y="250"/>
                  </a:lnTo>
                  <a:close/>
                  <a:moveTo>
                    <a:pt x="2275" y="448"/>
                  </a:moveTo>
                  <a:lnTo>
                    <a:pt x="2275" y="448"/>
                  </a:lnTo>
                  <a:lnTo>
                    <a:pt x="2253" y="446"/>
                  </a:lnTo>
                  <a:lnTo>
                    <a:pt x="2237" y="440"/>
                  </a:lnTo>
                  <a:lnTo>
                    <a:pt x="2221" y="432"/>
                  </a:lnTo>
                  <a:lnTo>
                    <a:pt x="2209" y="418"/>
                  </a:lnTo>
                  <a:lnTo>
                    <a:pt x="2197" y="404"/>
                  </a:lnTo>
                  <a:lnTo>
                    <a:pt x="2191" y="384"/>
                  </a:lnTo>
                  <a:lnTo>
                    <a:pt x="2187" y="364"/>
                  </a:lnTo>
                  <a:lnTo>
                    <a:pt x="2185" y="338"/>
                  </a:lnTo>
                  <a:lnTo>
                    <a:pt x="2185" y="330"/>
                  </a:lnTo>
                  <a:lnTo>
                    <a:pt x="2441" y="330"/>
                  </a:lnTo>
                  <a:lnTo>
                    <a:pt x="2441" y="330"/>
                  </a:lnTo>
                  <a:lnTo>
                    <a:pt x="2441" y="320"/>
                  </a:lnTo>
                  <a:lnTo>
                    <a:pt x="2441" y="320"/>
                  </a:lnTo>
                  <a:lnTo>
                    <a:pt x="2441" y="298"/>
                  </a:lnTo>
                  <a:lnTo>
                    <a:pt x="2439" y="276"/>
                  </a:lnTo>
                  <a:lnTo>
                    <a:pt x="2435" y="256"/>
                  </a:lnTo>
                  <a:lnTo>
                    <a:pt x="2431" y="238"/>
                  </a:lnTo>
                  <a:lnTo>
                    <a:pt x="2423" y="220"/>
                  </a:lnTo>
                  <a:lnTo>
                    <a:pt x="2415" y="204"/>
                  </a:lnTo>
                  <a:lnTo>
                    <a:pt x="2407" y="190"/>
                  </a:lnTo>
                  <a:lnTo>
                    <a:pt x="2397" y="176"/>
                  </a:lnTo>
                  <a:lnTo>
                    <a:pt x="2385" y="166"/>
                  </a:lnTo>
                  <a:lnTo>
                    <a:pt x="2371" y="154"/>
                  </a:lnTo>
                  <a:lnTo>
                    <a:pt x="2357" y="146"/>
                  </a:lnTo>
                  <a:lnTo>
                    <a:pt x="2343" y="138"/>
                  </a:lnTo>
                  <a:lnTo>
                    <a:pt x="2327" y="132"/>
                  </a:lnTo>
                  <a:lnTo>
                    <a:pt x="2309" y="128"/>
                  </a:lnTo>
                  <a:lnTo>
                    <a:pt x="2291" y="126"/>
                  </a:lnTo>
                  <a:lnTo>
                    <a:pt x="2273" y="124"/>
                  </a:lnTo>
                  <a:lnTo>
                    <a:pt x="2273" y="124"/>
                  </a:lnTo>
                  <a:lnTo>
                    <a:pt x="2253" y="126"/>
                  </a:lnTo>
                  <a:lnTo>
                    <a:pt x="2235" y="128"/>
                  </a:lnTo>
                  <a:lnTo>
                    <a:pt x="2217" y="132"/>
                  </a:lnTo>
                  <a:lnTo>
                    <a:pt x="2201" y="138"/>
                  </a:lnTo>
                  <a:lnTo>
                    <a:pt x="2185" y="146"/>
                  </a:lnTo>
                  <a:lnTo>
                    <a:pt x="2171" y="156"/>
                  </a:lnTo>
                  <a:lnTo>
                    <a:pt x="2157" y="166"/>
                  </a:lnTo>
                  <a:lnTo>
                    <a:pt x="2145" y="178"/>
                  </a:lnTo>
                  <a:lnTo>
                    <a:pt x="2135" y="192"/>
                  </a:lnTo>
                  <a:lnTo>
                    <a:pt x="2125" y="208"/>
                  </a:lnTo>
                  <a:lnTo>
                    <a:pt x="2117" y="224"/>
                  </a:lnTo>
                  <a:lnTo>
                    <a:pt x="2109" y="240"/>
                  </a:lnTo>
                  <a:lnTo>
                    <a:pt x="2103" y="260"/>
                  </a:lnTo>
                  <a:lnTo>
                    <a:pt x="2099" y="278"/>
                  </a:lnTo>
                  <a:lnTo>
                    <a:pt x="2097" y="300"/>
                  </a:lnTo>
                  <a:lnTo>
                    <a:pt x="2097" y="320"/>
                  </a:lnTo>
                  <a:lnTo>
                    <a:pt x="2097" y="320"/>
                  </a:lnTo>
                  <a:lnTo>
                    <a:pt x="2097" y="342"/>
                  </a:lnTo>
                  <a:lnTo>
                    <a:pt x="2099" y="362"/>
                  </a:lnTo>
                  <a:lnTo>
                    <a:pt x="2103" y="382"/>
                  </a:lnTo>
                  <a:lnTo>
                    <a:pt x="2109" y="400"/>
                  </a:lnTo>
                  <a:lnTo>
                    <a:pt x="2115" y="418"/>
                  </a:lnTo>
                  <a:lnTo>
                    <a:pt x="2123" y="434"/>
                  </a:lnTo>
                  <a:lnTo>
                    <a:pt x="2133" y="448"/>
                  </a:lnTo>
                  <a:lnTo>
                    <a:pt x="2143" y="462"/>
                  </a:lnTo>
                  <a:lnTo>
                    <a:pt x="2155" y="474"/>
                  </a:lnTo>
                  <a:lnTo>
                    <a:pt x="2169" y="484"/>
                  </a:lnTo>
                  <a:lnTo>
                    <a:pt x="2183" y="494"/>
                  </a:lnTo>
                  <a:lnTo>
                    <a:pt x="2199" y="500"/>
                  </a:lnTo>
                  <a:lnTo>
                    <a:pt x="2215" y="506"/>
                  </a:lnTo>
                  <a:lnTo>
                    <a:pt x="2231" y="510"/>
                  </a:lnTo>
                  <a:lnTo>
                    <a:pt x="2251" y="514"/>
                  </a:lnTo>
                  <a:lnTo>
                    <a:pt x="2269" y="514"/>
                  </a:lnTo>
                  <a:lnTo>
                    <a:pt x="2269" y="514"/>
                  </a:lnTo>
                  <a:lnTo>
                    <a:pt x="2299" y="512"/>
                  </a:lnTo>
                  <a:lnTo>
                    <a:pt x="2327" y="506"/>
                  </a:lnTo>
                  <a:lnTo>
                    <a:pt x="2351" y="498"/>
                  </a:lnTo>
                  <a:lnTo>
                    <a:pt x="2375" y="484"/>
                  </a:lnTo>
                  <a:lnTo>
                    <a:pt x="2393" y="468"/>
                  </a:lnTo>
                  <a:lnTo>
                    <a:pt x="2411" y="448"/>
                  </a:lnTo>
                  <a:lnTo>
                    <a:pt x="2425" y="424"/>
                  </a:lnTo>
                  <a:lnTo>
                    <a:pt x="2435" y="398"/>
                  </a:lnTo>
                  <a:lnTo>
                    <a:pt x="2359" y="386"/>
                  </a:lnTo>
                  <a:lnTo>
                    <a:pt x="2359" y="386"/>
                  </a:lnTo>
                  <a:lnTo>
                    <a:pt x="2353" y="402"/>
                  </a:lnTo>
                  <a:lnTo>
                    <a:pt x="2345" y="414"/>
                  </a:lnTo>
                  <a:lnTo>
                    <a:pt x="2335" y="426"/>
                  </a:lnTo>
                  <a:lnTo>
                    <a:pt x="2327" y="434"/>
                  </a:lnTo>
                  <a:lnTo>
                    <a:pt x="2315" y="440"/>
                  </a:lnTo>
                  <a:lnTo>
                    <a:pt x="2303" y="444"/>
                  </a:lnTo>
                  <a:lnTo>
                    <a:pt x="2289" y="446"/>
                  </a:lnTo>
                  <a:lnTo>
                    <a:pt x="2275" y="448"/>
                  </a:lnTo>
                  <a:lnTo>
                    <a:pt x="2275" y="448"/>
                  </a:lnTo>
                  <a:close/>
                  <a:moveTo>
                    <a:pt x="2185" y="276"/>
                  </a:moveTo>
                  <a:lnTo>
                    <a:pt x="2185" y="276"/>
                  </a:lnTo>
                  <a:lnTo>
                    <a:pt x="2189" y="254"/>
                  </a:lnTo>
                  <a:lnTo>
                    <a:pt x="2195" y="236"/>
                  </a:lnTo>
                  <a:lnTo>
                    <a:pt x="2203" y="220"/>
                  </a:lnTo>
                  <a:lnTo>
                    <a:pt x="2213" y="208"/>
                  </a:lnTo>
                  <a:lnTo>
                    <a:pt x="2223" y="198"/>
                  </a:lnTo>
                  <a:lnTo>
                    <a:pt x="2237" y="190"/>
                  </a:lnTo>
                  <a:lnTo>
                    <a:pt x="2253" y="186"/>
                  </a:lnTo>
                  <a:lnTo>
                    <a:pt x="2271" y="184"/>
                  </a:lnTo>
                  <a:lnTo>
                    <a:pt x="2271" y="184"/>
                  </a:lnTo>
                  <a:lnTo>
                    <a:pt x="2287" y="186"/>
                  </a:lnTo>
                  <a:lnTo>
                    <a:pt x="2303" y="190"/>
                  </a:lnTo>
                  <a:lnTo>
                    <a:pt x="2317" y="198"/>
                  </a:lnTo>
                  <a:lnTo>
                    <a:pt x="2329" y="208"/>
                  </a:lnTo>
                  <a:lnTo>
                    <a:pt x="2339" y="222"/>
                  </a:lnTo>
                  <a:lnTo>
                    <a:pt x="2347" y="238"/>
                  </a:lnTo>
                  <a:lnTo>
                    <a:pt x="2351" y="256"/>
                  </a:lnTo>
                  <a:lnTo>
                    <a:pt x="2353" y="276"/>
                  </a:lnTo>
                  <a:lnTo>
                    <a:pt x="2185" y="276"/>
                  </a:lnTo>
                  <a:close/>
                  <a:moveTo>
                    <a:pt x="2603" y="332"/>
                  </a:moveTo>
                  <a:lnTo>
                    <a:pt x="2603" y="332"/>
                  </a:lnTo>
                  <a:lnTo>
                    <a:pt x="2605" y="306"/>
                  </a:lnTo>
                  <a:lnTo>
                    <a:pt x="2609" y="282"/>
                  </a:lnTo>
                  <a:lnTo>
                    <a:pt x="2619" y="262"/>
                  </a:lnTo>
                  <a:lnTo>
                    <a:pt x="2631" y="244"/>
                  </a:lnTo>
                  <a:lnTo>
                    <a:pt x="2645" y="230"/>
                  </a:lnTo>
                  <a:lnTo>
                    <a:pt x="2663" y="220"/>
                  </a:lnTo>
                  <a:lnTo>
                    <a:pt x="2683" y="214"/>
                  </a:lnTo>
                  <a:lnTo>
                    <a:pt x="2705" y="212"/>
                  </a:lnTo>
                  <a:lnTo>
                    <a:pt x="2709" y="212"/>
                  </a:lnTo>
                  <a:lnTo>
                    <a:pt x="2709" y="122"/>
                  </a:lnTo>
                  <a:lnTo>
                    <a:pt x="2709" y="122"/>
                  </a:lnTo>
                  <a:lnTo>
                    <a:pt x="2699" y="120"/>
                  </a:lnTo>
                  <a:lnTo>
                    <a:pt x="2699" y="120"/>
                  </a:lnTo>
                  <a:lnTo>
                    <a:pt x="2687" y="122"/>
                  </a:lnTo>
                  <a:lnTo>
                    <a:pt x="2677" y="124"/>
                  </a:lnTo>
                  <a:lnTo>
                    <a:pt x="2665" y="128"/>
                  </a:lnTo>
                  <a:lnTo>
                    <a:pt x="2655" y="134"/>
                  </a:lnTo>
                  <a:lnTo>
                    <a:pt x="2655" y="134"/>
                  </a:lnTo>
                  <a:lnTo>
                    <a:pt x="2645" y="142"/>
                  </a:lnTo>
                  <a:lnTo>
                    <a:pt x="2635" y="150"/>
                  </a:lnTo>
                  <a:lnTo>
                    <a:pt x="2627" y="158"/>
                  </a:lnTo>
                  <a:lnTo>
                    <a:pt x="2619" y="168"/>
                  </a:lnTo>
                  <a:lnTo>
                    <a:pt x="2613" y="180"/>
                  </a:lnTo>
                  <a:lnTo>
                    <a:pt x="2607" y="192"/>
                  </a:lnTo>
                  <a:lnTo>
                    <a:pt x="2595" y="222"/>
                  </a:lnTo>
                  <a:lnTo>
                    <a:pt x="2595" y="132"/>
                  </a:lnTo>
                  <a:lnTo>
                    <a:pt x="2519" y="132"/>
                  </a:lnTo>
                  <a:lnTo>
                    <a:pt x="2519" y="506"/>
                  </a:lnTo>
                  <a:lnTo>
                    <a:pt x="2603" y="506"/>
                  </a:lnTo>
                  <a:lnTo>
                    <a:pt x="2603" y="332"/>
                  </a:lnTo>
                  <a:close/>
                  <a:moveTo>
                    <a:pt x="2942" y="442"/>
                  </a:moveTo>
                  <a:lnTo>
                    <a:pt x="2942" y="442"/>
                  </a:lnTo>
                  <a:lnTo>
                    <a:pt x="2926" y="440"/>
                  </a:lnTo>
                  <a:lnTo>
                    <a:pt x="2911" y="438"/>
                  </a:lnTo>
                  <a:lnTo>
                    <a:pt x="2901" y="434"/>
                  </a:lnTo>
                  <a:lnTo>
                    <a:pt x="2893" y="428"/>
                  </a:lnTo>
                  <a:lnTo>
                    <a:pt x="2887" y="420"/>
                  </a:lnTo>
                  <a:lnTo>
                    <a:pt x="2883" y="410"/>
                  </a:lnTo>
                  <a:lnTo>
                    <a:pt x="2881" y="396"/>
                  </a:lnTo>
                  <a:lnTo>
                    <a:pt x="2881" y="380"/>
                  </a:lnTo>
                  <a:lnTo>
                    <a:pt x="2881" y="198"/>
                  </a:lnTo>
                  <a:lnTo>
                    <a:pt x="2956" y="198"/>
                  </a:lnTo>
                  <a:lnTo>
                    <a:pt x="2956" y="132"/>
                  </a:lnTo>
                  <a:lnTo>
                    <a:pt x="2881" y="132"/>
                  </a:lnTo>
                  <a:lnTo>
                    <a:pt x="2881" y="28"/>
                  </a:lnTo>
                  <a:lnTo>
                    <a:pt x="2811" y="36"/>
                  </a:lnTo>
                  <a:lnTo>
                    <a:pt x="2803" y="132"/>
                  </a:lnTo>
                  <a:lnTo>
                    <a:pt x="2751" y="132"/>
                  </a:lnTo>
                  <a:lnTo>
                    <a:pt x="2751" y="198"/>
                  </a:lnTo>
                  <a:lnTo>
                    <a:pt x="2799" y="198"/>
                  </a:lnTo>
                  <a:lnTo>
                    <a:pt x="2799" y="392"/>
                  </a:lnTo>
                  <a:lnTo>
                    <a:pt x="2799" y="392"/>
                  </a:lnTo>
                  <a:lnTo>
                    <a:pt x="2799" y="424"/>
                  </a:lnTo>
                  <a:lnTo>
                    <a:pt x="2803" y="450"/>
                  </a:lnTo>
                  <a:lnTo>
                    <a:pt x="2807" y="460"/>
                  </a:lnTo>
                  <a:lnTo>
                    <a:pt x="2811" y="468"/>
                  </a:lnTo>
                  <a:lnTo>
                    <a:pt x="2817" y="476"/>
                  </a:lnTo>
                  <a:lnTo>
                    <a:pt x="2823" y="484"/>
                  </a:lnTo>
                  <a:lnTo>
                    <a:pt x="2823" y="484"/>
                  </a:lnTo>
                  <a:lnTo>
                    <a:pt x="2831" y="492"/>
                  </a:lnTo>
                  <a:lnTo>
                    <a:pt x="2839" y="496"/>
                  </a:lnTo>
                  <a:lnTo>
                    <a:pt x="2859" y="506"/>
                  </a:lnTo>
                  <a:lnTo>
                    <a:pt x="2881" y="512"/>
                  </a:lnTo>
                  <a:lnTo>
                    <a:pt x="2903" y="514"/>
                  </a:lnTo>
                  <a:lnTo>
                    <a:pt x="2903" y="514"/>
                  </a:lnTo>
                  <a:lnTo>
                    <a:pt x="2930" y="512"/>
                  </a:lnTo>
                  <a:lnTo>
                    <a:pt x="2964" y="506"/>
                  </a:lnTo>
                  <a:lnTo>
                    <a:pt x="2964" y="440"/>
                  </a:lnTo>
                  <a:lnTo>
                    <a:pt x="2964" y="440"/>
                  </a:lnTo>
                  <a:lnTo>
                    <a:pt x="2942" y="442"/>
                  </a:lnTo>
                  <a:lnTo>
                    <a:pt x="2942" y="442"/>
                  </a:lnTo>
                  <a:close/>
                  <a:moveTo>
                    <a:pt x="3260" y="132"/>
                  </a:moveTo>
                  <a:lnTo>
                    <a:pt x="3182" y="378"/>
                  </a:lnTo>
                  <a:lnTo>
                    <a:pt x="3092" y="132"/>
                  </a:lnTo>
                  <a:lnTo>
                    <a:pt x="3004" y="132"/>
                  </a:lnTo>
                  <a:lnTo>
                    <a:pt x="3132" y="484"/>
                  </a:lnTo>
                  <a:lnTo>
                    <a:pt x="3132" y="484"/>
                  </a:lnTo>
                  <a:lnTo>
                    <a:pt x="3138" y="506"/>
                  </a:lnTo>
                  <a:lnTo>
                    <a:pt x="3138" y="506"/>
                  </a:lnTo>
                  <a:lnTo>
                    <a:pt x="3138" y="520"/>
                  </a:lnTo>
                  <a:lnTo>
                    <a:pt x="3134" y="532"/>
                  </a:lnTo>
                  <a:lnTo>
                    <a:pt x="3128" y="544"/>
                  </a:lnTo>
                  <a:lnTo>
                    <a:pt x="3120" y="554"/>
                  </a:lnTo>
                  <a:lnTo>
                    <a:pt x="3110" y="562"/>
                  </a:lnTo>
                  <a:lnTo>
                    <a:pt x="3100" y="568"/>
                  </a:lnTo>
                  <a:lnTo>
                    <a:pt x="3086" y="572"/>
                  </a:lnTo>
                  <a:lnTo>
                    <a:pt x="3072" y="572"/>
                  </a:lnTo>
                  <a:lnTo>
                    <a:pt x="3072" y="572"/>
                  </a:lnTo>
                  <a:lnTo>
                    <a:pt x="3032" y="572"/>
                  </a:lnTo>
                  <a:lnTo>
                    <a:pt x="3032" y="638"/>
                  </a:lnTo>
                  <a:lnTo>
                    <a:pt x="3032" y="638"/>
                  </a:lnTo>
                  <a:lnTo>
                    <a:pt x="3080" y="640"/>
                  </a:lnTo>
                  <a:lnTo>
                    <a:pt x="3080" y="640"/>
                  </a:lnTo>
                  <a:lnTo>
                    <a:pt x="3098" y="640"/>
                  </a:lnTo>
                  <a:lnTo>
                    <a:pt x="3116" y="636"/>
                  </a:lnTo>
                  <a:lnTo>
                    <a:pt x="3130" y="630"/>
                  </a:lnTo>
                  <a:lnTo>
                    <a:pt x="3144" y="622"/>
                  </a:lnTo>
                  <a:lnTo>
                    <a:pt x="3154" y="610"/>
                  </a:lnTo>
                  <a:lnTo>
                    <a:pt x="3166" y="596"/>
                  </a:lnTo>
                  <a:lnTo>
                    <a:pt x="3174" y="578"/>
                  </a:lnTo>
                  <a:lnTo>
                    <a:pt x="3182" y="558"/>
                  </a:lnTo>
                  <a:lnTo>
                    <a:pt x="3328" y="132"/>
                  </a:lnTo>
                  <a:lnTo>
                    <a:pt x="3260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rgbClr val="FF0000"/>
                </a:solidFill>
              </a:endParaRPr>
            </a:p>
          </p:txBody>
        </p:sp>
        <p:sp>
          <p:nvSpPr>
            <p:cNvPr id="9" name="Freeform 8"/>
            <p:cNvSpPr>
              <a:spLocks noEditPoints="1"/>
            </p:cNvSpPr>
            <p:nvPr userDrawn="1"/>
          </p:nvSpPr>
          <p:spPr bwMode="auto">
            <a:xfrm>
              <a:off x="1942575" y="1983832"/>
              <a:ext cx="5137150" cy="307975"/>
            </a:xfrm>
            <a:custGeom>
              <a:avLst/>
              <a:gdLst>
                <a:gd name="T0" fmla="*/ 156 w 3236"/>
                <a:gd name="T1" fmla="*/ 138 h 194"/>
                <a:gd name="T2" fmla="*/ 146 w 3236"/>
                <a:gd name="T3" fmla="*/ 52 h 194"/>
                <a:gd name="T4" fmla="*/ 0 w 3236"/>
                <a:gd name="T5" fmla="*/ 190 h 194"/>
                <a:gd name="T6" fmla="*/ 106 w 3236"/>
                <a:gd name="T7" fmla="*/ 72 h 194"/>
                <a:gd name="T8" fmla="*/ 122 w 3236"/>
                <a:gd name="T9" fmla="*/ 130 h 194"/>
                <a:gd name="T10" fmla="*/ 298 w 3236"/>
                <a:gd name="T11" fmla="*/ 192 h 194"/>
                <a:gd name="T12" fmla="*/ 326 w 3236"/>
                <a:gd name="T13" fmla="*/ 134 h 194"/>
                <a:gd name="T14" fmla="*/ 238 w 3236"/>
                <a:gd name="T15" fmla="*/ 134 h 194"/>
                <a:gd name="T16" fmla="*/ 264 w 3236"/>
                <a:gd name="T17" fmla="*/ 192 h 194"/>
                <a:gd name="T18" fmla="*/ 551 w 3236"/>
                <a:gd name="T19" fmla="*/ 138 h 194"/>
                <a:gd name="T20" fmla="*/ 449 w 3236"/>
                <a:gd name="T21" fmla="*/ 62 h 194"/>
                <a:gd name="T22" fmla="*/ 545 w 3236"/>
                <a:gd name="T23" fmla="*/ 24 h 194"/>
                <a:gd name="T24" fmla="*/ 414 w 3236"/>
                <a:gd name="T25" fmla="*/ 44 h 194"/>
                <a:gd name="T26" fmla="*/ 509 w 3236"/>
                <a:gd name="T27" fmla="*/ 124 h 194"/>
                <a:gd name="T28" fmla="*/ 453 w 3236"/>
                <a:gd name="T29" fmla="*/ 158 h 194"/>
                <a:gd name="T30" fmla="*/ 603 w 3236"/>
                <a:gd name="T31" fmla="*/ 4 h 194"/>
                <a:gd name="T32" fmla="*/ 921 w 3236"/>
                <a:gd name="T33" fmla="*/ 190 h 194"/>
                <a:gd name="T34" fmla="*/ 1177 w 3236"/>
                <a:gd name="T35" fmla="*/ 194 h 194"/>
                <a:gd name="T36" fmla="*/ 1239 w 3236"/>
                <a:gd name="T37" fmla="*/ 116 h 194"/>
                <a:gd name="T38" fmla="*/ 1139 w 3236"/>
                <a:gd name="T39" fmla="*/ 52 h 194"/>
                <a:gd name="T40" fmla="*/ 1207 w 3236"/>
                <a:gd name="T41" fmla="*/ 8 h 194"/>
                <a:gd name="T42" fmla="*/ 1107 w 3236"/>
                <a:gd name="T43" fmla="*/ 56 h 194"/>
                <a:gd name="T44" fmla="*/ 1211 w 3236"/>
                <a:gd name="T45" fmla="*/ 140 h 194"/>
                <a:gd name="T46" fmla="*/ 1099 w 3236"/>
                <a:gd name="T47" fmla="*/ 164 h 194"/>
                <a:gd name="T48" fmla="*/ 1416 w 3236"/>
                <a:gd name="T49" fmla="*/ 170 h 194"/>
                <a:gd name="T50" fmla="*/ 1366 w 3236"/>
                <a:gd name="T51" fmla="*/ 82 h 194"/>
                <a:gd name="T52" fmla="*/ 1364 w 3236"/>
                <a:gd name="T53" fmla="*/ 32 h 194"/>
                <a:gd name="T54" fmla="*/ 1316 w 3236"/>
                <a:gd name="T55" fmla="*/ 10 h 194"/>
                <a:gd name="T56" fmla="*/ 1324 w 3236"/>
                <a:gd name="T57" fmla="*/ 104 h 194"/>
                <a:gd name="T58" fmla="*/ 1374 w 3236"/>
                <a:gd name="T59" fmla="*/ 162 h 194"/>
                <a:gd name="T60" fmla="*/ 1360 w 3236"/>
                <a:gd name="T61" fmla="*/ 194 h 194"/>
                <a:gd name="T62" fmla="*/ 1696 w 3236"/>
                <a:gd name="T63" fmla="*/ 126 h 194"/>
                <a:gd name="T64" fmla="*/ 1594 w 3236"/>
                <a:gd name="T65" fmla="*/ 52 h 194"/>
                <a:gd name="T66" fmla="*/ 1678 w 3236"/>
                <a:gd name="T67" fmla="*/ 14 h 194"/>
                <a:gd name="T68" fmla="*/ 1560 w 3236"/>
                <a:gd name="T69" fmla="*/ 56 h 194"/>
                <a:gd name="T70" fmla="*/ 1664 w 3236"/>
                <a:gd name="T71" fmla="*/ 132 h 194"/>
                <a:gd name="T72" fmla="*/ 1574 w 3236"/>
                <a:gd name="T73" fmla="*/ 140 h 194"/>
                <a:gd name="T74" fmla="*/ 1904 w 3236"/>
                <a:gd name="T75" fmla="*/ 166 h 194"/>
                <a:gd name="T76" fmla="*/ 1856 w 3236"/>
                <a:gd name="T77" fmla="*/ 2 h 194"/>
                <a:gd name="T78" fmla="*/ 1740 w 3236"/>
                <a:gd name="T79" fmla="*/ 118 h 194"/>
                <a:gd name="T80" fmla="*/ 1798 w 3236"/>
                <a:gd name="T81" fmla="*/ 152 h 194"/>
                <a:gd name="T82" fmla="*/ 1808 w 3236"/>
                <a:gd name="T83" fmla="*/ 36 h 194"/>
                <a:gd name="T84" fmla="*/ 1898 w 3236"/>
                <a:gd name="T85" fmla="*/ 98 h 194"/>
                <a:gd name="T86" fmla="*/ 2016 w 3236"/>
                <a:gd name="T87" fmla="*/ 160 h 194"/>
                <a:gd name="T88" fmla="*/ 2313 w 3236"/>
                <a:gd name="T89" fmla="*/ 110 h 194"/>
                <a:gd name="T90" fmla="*/ 2233 w 3236"/>
                <a:gd name="T91" fmla="*/ 164 h 194"/>
                <a:gd name="T92" fmla="*/ 2153 w 3236"/>
                <a:gd name="T93" fmla="*/ 130 h 194"/>
                <a:gd name="T94" fmla="*/ 2505 w 3236"/>
                <a:gd name="T95" fmla="*/ 4 h 194"/>
                <a:gd name="T96" fmla="*/ 2771 w 3236"/>
                <a:gd name="T97" fmla="*/ 186 h 194"/>
                <a:gd name="T98" fmla="*/ 2787 w 3236"/>
                <a:gd name="T99" fmla="*/ 18 h 194"/>
                <a:gd name="T100" fmla="*/ 2635 w 3236"/>
                <a:gd name="T101" fmla="*/ 98 h 194"/>
                <a:gd name="T102" fmla="*/ 2719 w 3236"/>
                <a:gd name="T103" fmla="*/ 162 h 194"/>
                <a:gd name="T104" fmla="*/ 2687 w 3236"/>
                <a:gd name="T105" fmla="*/ 50 h 194"/>
                <a:gd name="T106" fmla="*/ 2795 w 3236"/>
                <a:gd name="T107" fmla="*/ 98 h 194"/>
                <a:gd name="T108" fmla="*/ 2914 w 3236"/>
                <a:gd name="T109" fmla="*/ 190 h 194"/>
                <a:gd name="T110" fmla="*/ 3196 w 3236"/>
                <a:gd name="T111" fmla="*/ 190 h 194"/>
                <a:gd name="T112" fmla="*/ 3212 w 3236"/>
                <a:gd name="T113" fmla="*/ 96 h 194"/>
                <a:gd name="T114" fmla="*/ 3150 w 3236"/>
                <a:gd name="T115" fmla="*/ 32 h 194"/>
                <a:gd name="T116" fmla="*/ 3162 w 3236"/>
                <a:gd name="T117" fmla="*/ 2 h 194"/>
                <a:gd name="T118" fmla="*/ 3108 w 3236"/>
                <a:gd name="T119" fmla="*/ 86 h 194"/>
                <a:gd name="T120" fmla="*/ 3202 w 3236"/>
                <a:gd name="T121" fmla="*/ 146 h 194"/>
                <a:gd name="T122" fmla="*/ 3128 w 3236"/>
                <a:gd name="T123" fmla="*/ 186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236" h="194">
                  <a:moveTo>
                    <a:pt x="0" y="190"/>
                  </a:moveTo>
                  <a:lnTo>
                    <a:pt x="86" y="190"/>
                  </a:lnTo>
                  <a:lnTo>
                    <a:pt x="86" y="190"/>
                  </a:lnTo>
                  <a:lnTo>
                    <a:pt x="102" y="190"/>
                  </a:lnTo>
                  <a:lnTo>
                    <a:pt x="114" y="188"/>
                  </a:lnTo>
                  <a:lnTo>
                    <a:pt x="126" y="184"/>
                  </a:lnTo>
                  <a:lnTo>
                    <a:pt x="136" y="178"/>
                  </a:lnTo>
                  <a:lnTo>
                    <a:pt x="144" y="170"/>
                  </a:lnTo>
                  <a:lnTo>
                    <a:pt x="150" y="162"/>
                  </a:lnTo>
                  <a:lnTo>
                    <a:pt x="154" y="152"/>
                  </a:lnTo>
                  <a:lnTo>
                    <a:pt x="156" y="140"/>
                  </a:lnTo>
                  <a:lnTo>
                    <a:pt x="156" y="138"/>
                  </a:lnTo>
                  <a:lnTo>
                    <a:pt x="156" y="138"/>
                  </a:lnTo>
                  <a:lnTo>
                    <a:pt x="154" y="130"/>
                  </a:lnTo>
                  <a:lnTo>
                    <a:pt x="152" y="122"/>
                  </a:lnTo>
                  <a:lnTo>
                    <a:pt x="150" y="116"/>
                  </a:lnTo>
                  <a:lnTo>
                    <a:pt x="146" y="110"/>
                  </a:lnTo>
                  <a:lnTo>
                    <a:pt x="140" y="104"/>
                  </a:lnTo>
                  <a:lnTo>
                    <a:pt x="134" y="100"/>
                  </a:lnTo>
                  <a:lnTo>
                    <a:pt x="118" y="94"/>
                  </a:lnTo>
                  <a:lnTo>
                    <a:pt x="118" y="94"/>
                  </a:lnTo>
                  <a:lnTo>
                    <a:pt x="128" y="88"/>
                  </a:lnTo>
                  <a:lnTo>
                    <a:pt x="136" y="78"/>
                  </a:lnTo>
                  <a:lnTo>
                    <a:pt x="142" y="66"/>
                  </a:lnTo>
                  <a:lnTo>
                    <a:pt x="144" y="60"/>
                  </a:lnTo>
                  <a:lnTo>
                    <a:pt x="146" y="52"/>
                  </a:lnTo>
                  <a:lnTo>
                    <a:pt x="146" y="52"/>
                  </a:lnTo>
                  <a:lnTo>
                    <a:pt x="146" y="52"/>
                  </a:lnTo>
                  <a:lnTo>
                    <a:pt x="144" y="42"/>
                  </a:lnTo>
                  <a:lnTo>
                    <a:pt x="142" y="34"/>
                  </a:lnTo>
                  <a:lnTo>
                    <a:pt x="138" y="28"/>
                  </a:lnTo>
                  <a:lnTo>
                    <a:pt x="132" y="20"/>
                  </a:lnTo>
                  <a:lnTo>
                    <a:pt x="132" y="20"/>
                  </a:lnTo>
                  <a:lnTo>
                    <a:pt x="124" y="14"/>
                  </a:lnTo>
                  <a:lnTo>
                    <a:pt x="112" y="8"/>
                  </a:lnTo>
                  <a:lnTo>
                    <a:pt x="98" y="6"/>
                  </a:lnTo>
                  <a:lnTo>
                    <a:pt x="84" y="4"/>
                  </a:lnTo>
                  <a:lnTo>
                    <a:pt x="0" y="4"/>
                  </a:lnTo>
                  <a:lnTo>
                    <a:pt x="0" y="190"/>
                  </a:lnTo>
                  <a:close/>
                  <a:moveTo>
                    <a:pt x="32" y="82"/>
                  </a:moveTo>
                  <a:lnTo>
                    <a:pt x="32" y="34"/>
                  </a:lnTo>
                  <a:lnTo>
                    <a:pt x="80" y="34"/>
                  </a:lnTo>
                  <a:lnTo>
                    <a:pt x="80" y="34"/>
                  </a:lnTo>
                  <a:lnTo>
                    <a:pt x="94" y="34"/>
                  </a:lnTo>
                  <a:lnTo>
                    <a:pt x="104" y="40"/>
                  </a:lnTo>
                  <a:lnTo>
                    <a:pt x="110" y="46"/>
                  </a:lnTo>
                  <a:lnTo>
                    <a:pt x="112" y="56"/>
                  </a:lnTo>
                  <a:lnTo>
                    <a:pt x="112" y="58"/>
                  </a:lnTo>
                  <a:lnTo>
                    <a:pt x="112" y="58"/>
                  </a:lnTo>
                  <a:lnTo>
                    <a:pt x="112" y="64"/>
                  </a:lnTo>
                  <a:lnTo>
                    <a:pt x="110" y="68"/>
                  </a:lnTo>
                  <a:lnTo>
                    <a:pt x="106" y="72"/>
                  </a:lnTo>
                  <a:lnTo>
                    <a:pt x="102" y="76"/>
                  </a:lnTo>
                  <a:lnTo>
                    <a:pt x="92" y="82"/>
                  </a:lnTo>
                  <a:lnTo>
                    <a:pt x="78" y="82"/>
                  </a:lnTo>
                  <a:lnTo>
                    <a:pt x="32" y="82"/>
                  </a:lnTo>
                  <a:close/>
                  <a:moveTo>
                    <a:pt x="32" y="162"/>
                  </a:moveTo>
                  <a:lnTo>
                    <a:pt x="32" y="110"/>
                  </a:lnTo>
                  <a:lnTo>
                    <a:pt x="84" y="110"/>
                  </a:lnTo>
                  <a:lnTo>
                    <a:pt x="84" y="110"/>
                  </a:lnTo>
                  <a:lnTo>
                    <a:pt x="102" y="112"/>
                  </a:lnTo>
                  <a:lnTo>
                    <a:pt x="114" y="118"/>
                  </a:lnTo>
                  <a:lnTo>
                    <a:pt x="118" y="120"/>
                  </a:lnTo>
                  <a:lnTo>
                    <a:pt x="120" y="124"/>
                  </a:lnTo>
                  <a:lnTo>
                    <a:pt x="122" y="130"/>
                  </a:lnTo>
                  <a:lnTo>
                    <a:pt x="122" y="136"/>
                  </a:lnTo>
                  <a:lnTo>
                    <a:pt x="122" y="136"/>
                  </a:lnTo>
                  <a:lnTo>
                    <a:pt x="122" y="136"/>
                  </a:lnTo>
                  <a:lnTo>
                    <a:pt x="122" y="142"/>
                  </a:lnTo>
                  <a:lnTo>
                    <a:pt x="120" y="148"/>
                  </a:lnTo>
                  <a:lnTo>
                    <a:pt x="118" y="152"/>
                  </a:lnTo>
                  <a:lnTo>
                    <a:pt x="114" y="156"/>
                  </a:lnTo>
                  <a:lnTo>
                    <a:pt x="102" y="160"/>
                  </a:lnTo>
                  <a:lnTo>
                    <a:pt x="86" y="162"/>
                  </a:lnTo>
                  <a:lnTo>
                    <a:pt x="32" y="162"/>
                  </a:lnTo>
                  <a:close/>
                  <a:moveTo>
                    <a:pt x="282" y="194"/>
                  </a:moveTo>
                  <a:lnTo>
                    <a:pt x="282" y="194"/>
                  </a:lnTo>
                  <a:lnTo>
                    <a:pt x="298" y="192"/>
                  </a:lnTo>
                  <a:lnTo>
                    <a:pt x="314" y="188"/>
                  </a:lnTo>
                  <a:lnTo>
                    <a:pt x="328" y="182"/>
                  </a:lnTo>
                  <a:lnTo>
                    <a:pt x="340" y="172"/>
                  </a:lnTo>
                  <a:lnTo>
                    <a:pt x="350" y="160"/>
                  </a:lnTo>
                  <a:lnTo>
                    <a:pt x="356" y="146"/>
                  </a:lnTo>
                  <a:lnTo>
                    <a:pt x="360" y="130"/>
                  </a:lnTo>
                  <a:lnTo>
                    <a:pt x="362" y="110"/>
                  </a:lnTo>
                  <a:lnTo>
                    <a:pt x="362" y="4"/>
                  </a:lnTo>
                  <a:lnTo>
                    <a:pt x="328" y="4"/>
                  </a:lnTo>
                  <a:lnTo>
                    <a:pt x="328" y="112"/>
                  </a:lnTo>
                  <a:lnTo>
                    <a:pt x="328" y="112"/>
                  </a:lnTo>
                  <a:lnTo>
                    <a:pt x="328" y="124"/>
                  </a:lnTo>
                  <a:lnTo>
                    <a:pt x="326" y="134"/>
                  </a:lnTo>
                  <a:lnTo>
                    <a:pt x="322" y="144"/>
                  </a:lnTo>
                  <a:lnTo>
                    <a:pt x="316" y="150"/>
                  </a:lnTo>
                  <a:lnTo>
                    <a:pt x="310" y="156"/>
                  </a:lnTo>
                  <a:lnTo>
                    <a:pt x="302" y="160"/>
                  </a:lnTo>
                  <a:lnTo>
                    <a:pt x="292" y="162"/>
                  </a:lnTo>
                  <a:lnTo>
                    <a:pt x="282" y="164"/>
                  </a:lnTo>
                  <a:lnTo>
                    <a:pt x="282" y="164"/>
                  </a:lnTo>
                  <a:lnTo>
                    <a:pt x="272" y="162"/>
                  </a:lnTo>
                  <a:lnTo>
                    <a:pt x="262" y="160"/>
                  </a:lnTo>
                  <a:lnTo>
                    <a:pt x="254" y="156"/>
                  </a:lnTo>
                  <a:lnTo>
                    <a:pt x="248" y="150"/>
                  </a:lnTo>
                  <a:lnTo>
                    <a:pt x="242" y="142"/>
                  </a:lnTo>
                  <a:lnTo>
                    <a:pt x="238" y="134"/>
                  </a:lnTo>
                  <a:lnTo>
                    <a:pt x="236" y="122"/>
                  </a:lnTo>
                  <a:lnTo>
                    <a:pt x="234" y="110"/>
                  </a:lnTo>
                  <a:lnTo>
                    <a:pt x="234" y="4"/>
                  </a:lnTo>
                  <a:lnTo>
                    <a:pt x="202" y="4"/>
                  </a:lnTo>
                  <a:lnTo>
                    <a:pt x="202" y="112"/>
                  </a:lnTo>
                  <a:lnTo>
                    <a:pt x="202" y="112"/>
                  </a:lnTo>
                  <a:lnTo>
                    <a:pt x="204" y="130"/>
                  </a:lnTo>
                  <a:lnTo>
                    <a:pt x="208" y="148"/>
                  </a:lnTo>
                  <a:lnTo>
                    <a:pt x="214" y="162"/>
                  </a:lnTo>
                  <a:lnTo>
                    <a:pt x="224" y="172"/>
                  </a:lnTo>
                  <a:lnTo>
                    <a:pt x="234" y="182"/>
                  </a:lnTo>
                  <a:lnTo>
                    <a:pt x="248" y="188"/>
                  </a:lnTo>
                  <a:lnTo>
                    <a:pt x="264" y="192"/>
                  </a:lnTo>
                  <a:lnTo>
                    <a:pt x="282" y="194"/>
                  </a:lnTo>
                  <a:lnTo>
                    <a:pt x="282" y="194"/>
                  </a:lnTo>
                  <a:close/>
                  <a:moveTo>
                    <a:pt x="485" y="194"/>
                  </a:moveTo>
                  <a:lnTo>
                    <a:pt x="485" y="194"/>
                  </a:lnTo>
                  <a:lnTo>
                    <a:pt x="499" y="192"/>
                  </a:lnTo>
                  <a:lnTo>
                    <a:pt x="511" y="190"/>
                  </a:lnTo>
                  <a:lnTo>
                    <a:pt x="523" y="184"/>
                  </a:lnTo>
                  <a:lnTo>
                    <a:pt x="533" y="178"/>
                  </a:lnTo>
                  <a:lnTo>
                    <a:pt x="539" y="170"/>
                  </a:lnTo>
                  <a:lnTo>
                    <a:pt x="545" y="160"/>
                  </a:lnTo>
                  <a:lnTo>
                    <a:pt x="549" y="150"/>
                  </a:lnTo>
                  <a:lnTo>
                    <a:pt x="551" y="138"/>
                  </a:lnTo>
                  <a:lnTo>
                    <a:pt x="551" y="138"/>
                  </a:lnTo>
                  <a:lnTo>
                    <a:pt x="551" y="138"/>
                  </a:lnTo>
                  <a:lnTo>
                    <a:pt x="549" y="126"/>
                  </a:lnTo>
                  <a:lnTo>
                    <a:pt x="547" y="116"/>
                  </a:lnTo>
                  <a:lnTo>
                    <a:pt x="543" y="108"/>
                  </a:lnTo>
                  <a:lnTo>
                    <a:pt x="535" y="102"/>
                  </a:lnTo>
                  <a:lnTo>
                    <a:pt x="527" y="96"/>
                  </a:lnTo>
                  <a:lnTo>
                    <a:pt x="517" y="90"/>
                  </a:lnTo>
                  <a:lnTo>
                    <a:pt x="491" y="82"/>
                  </a:lnTo>
                  <a:lnTo>
                    <a:pt x="491" y="82"/>
                  </a:lnTo>
                  <a:lnTo>
                    <a:pt x="469" y="76"/>
                  </a:lnTo>
                  <a:lnTo>
                    <a:pt x="455" y="70"/>
                  </a:lnTo>
                  <a:lnTo>
                    <a:pt x="451" y="66"/>
                  </a:lnTo>
                  <a:lnTo>
                    <a:pt x="449" y="62"/>
                  </a:lnTo>
                  <a:lnTo>
                    <a:pt x="447" y="54"/>
                  </a:lnTo>
                  <a:lnTo>
                    <a:pt x="447" y="52"/>
                  </a:lnTo>
                  <a:lnTo>
                    <a:pt x="447" y="52"/>
                  </a:lnTo>
                  <a:lnTo>
                    <a:pt x="449" y="44"/>
                  </a:lnTo>
                  <a:lnTo>
                    <a:pt x="455" y="36"/>
                  </a:lnTo>
                  <a:lnTo>
                    <a:pt x="463" y="32"/>
                  </a:lnTo>
                  <a:lnTo>
                    <a:pt x="477" y="30"/>
                  </a:lnTo>
                  <a:lnTo>
                    <a:pt x="477" y="30"/>
                  </a:lnTo>
                  <a:lnTo>
                    <a:pt x="489" y="32"/>
                  </a:lnTo>
                  <a:lnTo>
                    <a:pt x="503" y="36"/>
                  </a:lnTo>
                  <a:lnTo>
                    <a:pt x="515" y="42"/>
                  </a:lnTo>
                  <a:lnTo>
                    <a:pt x="527" y="50"/>
                  </a:lnTo>
                  <a:lnTo>
                    <a:pt x="545" y="24"/>
                  </a:lnTo>
                  <a:lnTo>
                    <a:pt x="545" y="24"/>
                  </a:lnTo>
                  <a:lnTo>
                    <a:pt x="531" y="14"/>
                  </a:lnTo>
                  <a:lnTo>
                    <a:pt x="515" y="8"/>
                  </a:lnTo>
                  <a:lnTo>
                    <a:pt x="497" y="4"/>
                  </a:lnTo>
                  <a:lnTo>
                    <a:pt x="477" y="2"/>
                  </a:lnTo>
                  <a:lnTo>
                    <a:pt x="477" y="2"/>
                  </a:lnTo>
                  <a:lnTo>
                    <a:pt x="463" y="2"/>
                  </a:lnTo>
                  <a:lnTo>
                    <a:pt x="451" y="6"/>
                  </a:lnTo>
                  <a:lnTo>
                    <a:pt x="441" y="10"/>
                  </a:lnTo>
                  <a:lnTo>
                    <a:pt x="431" y="16"/>
                  </a:lnTo>
                  <a:lnTo>
                    <a:pt x="425" y="24"/>
                  </a:lnTo>
                  <a:lnTo>
                    <a:pt x="419" y="34"/>
                  </a:lnTo>
                  <a:lnTo>
                    <a:pt x="414" y="44"/>
                  </a:lnTo>
                  <a:lnTo>
                    <a:pt x="412" y="56"/>
                  </a:lnTo>
                  <a:lnTo>
                    <a:pt x="412" y="56"/>
                  </a:lnTo>
                  <a:lnTo>
                    <a:pt x="412" y="56"/>
                  </a:lnTo>
                  <a:lnTo>
                    <a:pt x="414" y="68"/>
                  </a:lnTo>
                  <a:lnTo>
                    <a:pt x="417" y="78"/>
                  </a:lnTo>
                  <a:lnTo>
                    <a:pt x="423" y="86"/>
                  </a:lnTo>
                  <a:lnTo>
                    <a:pt x="429" y="94"/>
                  </a:lnTo>
                  <a:lnTo>
                    <a:pt x="439" y="98"/>
                  </a:lnTo>
                  <a:lnTo>
                    <a:pt x="449" y="104"/>
                  </a:lnTo>
                  <a:lnTo>
                    <a:pt x="475" y="112"/>
                  </a:lnTo>
                  <a:lnTo>
                    <a:pt x="475" y="112"/>
                  </a:lnTo>
                  <a:lnTo>
                    <a:pt x="497" y="118"/>
                  </a:lnTo>
                  <a:lnTo>
                    <a:pt x="509" y="124"/>
                  </a:lnTo>
                  <a:lnTo>
                    <a:pt x="513" y="128"/>
                  </a:lnTo>
                  <a:lnTo>
                    <a:pt x="517" y="132"/>
                  </a:lnTo>
                  <a:lnTo>
                    <a:pt x="517" y="140"/>
                  </a:lnTo>
                  <a:lnTo>
                    <a:pt x="517" y="140"/>
                  </a:lnTo>
                  <a:lnTo>
                    <a:pt x="517" y="140"/>
                  </a:lnTo>
                  <a:lnTo>
                    <a:pt x="517" y="146"/>
                  </a:lnTo>
                  <a:lnTo>
                    <a:pt x="515" y="150"/>
                  </a:lnTo>
                  <a:lnTo>
                    <a:pt x="509" y="158"/>
                  </a:lnTo>
                  <a:lnTo>
                    <a:pt x="499" y="162"/>
                  </a:lnTo>
                  <a:lnTo>
                    <a:pt x="485" y="164"/>
                  </a:lnTo>
                  <a:lnTo>
                    <a:pt x="485" y="164"/>
                  </a:lnTo>
                  <a:lnTo>
                    <a:pt x="469" y="162"/>
                  </a:lnTo>
                  <a:lnTo>
                    <a:pt x="453" y="158"/>
                  </a:lnTo>
                  <a:lnTo>
                    <a:pt x="439" y="150"/>
                  </a:lnTo>
                  <a:lnTo>
                    <a:pt x="425" y="140"/>
                  </a:lnTo>
                  <a:lnTo>
                    <a:pt x="406" y="164"/>
                  </a:lnTo>
                  <a:lnTo>
                    <a:pt x="406" y="164"/>
                  </a:lnTo>
                  <a:lnTo>
                    <a:pt x="423" y="176"/>
                  </a:lnTo>
                  <a:lnTo>
                    <a:pt x="443" y="186"/>
                  </a:lnTo>
                  <a:lnTo>
                    <a:pt x="463" y="192"/>
                  </a:lnTo>
                  <a:lnTo>
                    <a:pt x="485" y="194"/>
                  </a:lnTo>
                  <a:lnTo>
                    <a:pt x="485" y="194"/>
                  </a:lnTo>
                  <a:close/>
                  <a:moveTo>
                    <a:pt x="603" y="190"/>
                  </a:moveTo>
                  <a:lnTo>
                    <a:pt x="635" y="190"/>
                  </a:lnTo>
                  <a:lnTo>
                    <a:pt x="635" y="4"/>
                  </a:lnTo>
                  <a:lnTo>
                    <a:pt x="603" y="4"/>
                  </a:lnTo>
                  <a:lnTo>
                    <a:pt x="603" y="190"/>
                  </a:lnTo>
                  <a:close/>
                  <a:moveTo>
                    <a:pt x="697" y="190"/>
                  </a:moveTo>
                  <a:lnTo>
                    <a:pt x="729" y="190"/>
                  </a:lnTo>
                  <a:lnTo>
                    <a:pt x="729" y="58"/>
                  </a:lnTo>
                  <a:lnTo>
                    <a:pt x="831" y="190"/>
                  </a:lnTo>
                  <a:lnTo>
                    <a:pt x="859" y="190"/>
                  </a:lnTo>
                  <a:lnTo>
                    <a:pt x="859" y="4"/>
                  </a:lnTo>
                  <a:lnTo>
                    <a:pt x="827" y="4"/>
                  </a:lnTo>
                  <a:lnTo>
                    <a:pt x="827" y="134"/>
                  </a:lnTo>
                  <a:lnTo>
                    <a:pt x="727" y="4"/>
                  </a:lnTo>
                  <a:lnTo>
                    <a:pt x="697" y="4"/>
                  </a:lnTo>
                  <a:lnTo>
                    <a:pt x="697" y="190"/>
                  </a:lnTo>
                  <a:close/>
                  <a:moveTo>
                    <a:pt x="921" y="190"/>
                  </a:moveTo>
                  <a:lnTo>
                    <a:pt x="1061" y="190"/>
                  </a:lnTo>
                  <a:lnTo>
                    <a:pt x="1061" y="162"/>
                  </a:lnTo>
                  <a:lnTo>
                    <a:pt x="953" y="162"/>
                  </a:lnTo>
                  <a:lnTo>
                    <a:pt x="953" y="112"/>
                  </a:lnTo>
                  <a:lnTo>
                    <a:pt x="1047" y="112"/>
                  </a:lnTo>
                  <a:lnTo>
                    <a:pt x="1047" y="82"/>
                  </a:lnTo>
                  <a:lnTo>
                    <a:pt x="953" y="82"/>
                  </a:lnTo>
                  <a:lnTo>
                    <a:pt x="953" y="34"/>
                  </a:lnTo>
                  <a:lnTo>
                    <a:pt x="1059" y="34"/>
                  </a:lnTo>
                  <a:lnTo>
                    <a:pt x="1059" y="4"/>
                  </a:lnTo>
                  <a:lnTo>
                    <a:pt x="921" y="4"/>
                  </a:lnTo>
                  <a:lnTo>
                    <a:pt x="921" y="190"/>
                  </a:lnTo>
                  <a:close/>
                  <a:moveTo>
                    <a:pt x="1177" y="194"/>
                  </a:moveTo>
                  <a:lnTo>
                    <a:pt x="1177" y="194"/>
                  </a:lnTo>
                  <a:lnTo>
                    <a:pt x="1191" y="192"/>
                  </a:lnTo>
                  <a:lnTo>
                    <a:pt x="1205" y="190"/>
                  </a:lnTo>
                  <a:lnTo>
                    <a:pt x="1215" y="184"/>
                  </a:lnTo>
                  <a:lnTo>
                    <a:pt x="1225" y="178"/>
                  </a:lnTo>
                  <a:lnTo>
                    <a:pt x="1233" y="170"/>
                  </a:lnTo>
                  <a:lnTo>
                    <a:pt x="1239" y="160"/>
                  </a:lnTo>
                  <a:lnTo>
                    <a:pt x="1243" y="150"/>
                  </a:lnTo>
                  <a:lnTo>
                    <a:pt x="1243" y="138"/>
                  </a:lnTo>
                  <a:lnTo>
                    <a:pt x="1243" y="138"/>
                  </a:lnTo>
                  <a:lnTo>
                    <a:pt x="1243" y="138"/>
                  </a:lnTo>
                  <a:lnTo>
                    <a:pt x="1243" y="126"/>
                  </a:lnTo>
                  <a:lnTo>
                    <a:pt x="1239" y="116"/>
                  </a:lnTo>
                  <a:lnTo>
                    <a:pt x="1235" y="108"/>
                  </a:lnTo>
                  <a:lnTo>
                    <a:pt x="1229" y="102"/>
                  </a:lnTo>
                  <a:lnTo>
                    <a:pt x="1219" y="96"/>
                  </a:lnTo>
                  <a:lnTo>
                    <a:pt x="1209" y="90"/>
                  </a:lnTo>
                  <a:lnTo>
                    <a:pt x="1183" y="82"/>
                  </a:lnTo>
                  <a:lnTo>
                    <a:pt x="1183" y="82"/>
                  </a:lnTo>
                  <a:lnTo>
                    <a:pt x="1161" y="76"/>
                  </a:lnTo>
                  <a:lnTo>
                    <a:pt x="1149" y="70"/>
                  </a:lnTo>
                  <a:lnTo>
                    <a:pt x="1145" y="66"/>
                  </a:lnTo>
                  <a:lnTo>
                    <a:pt x="1141" y="62"/>
                  </a:lnTo>
                  <a:lnTo>
                    <a:pt x="1139" y="54"/>
                  </a:lnTo>
                  <a:lnTo>
                    <a:pt x="1139" y="52"/>
                  </a:lnTo>
                  <a:lnTo>
                    <a:pt x="1139" y="52"/>
                  </a:lnTo>
                  <a:lnTo>
                    <a:pt x="1141" y="44"/>
                  </a:lnTo>
                  <a:lnTo>
                    <a:pt x="1147" y="36"/>
                  </a:lnTo>
                  <a:lnTo>
                    <a:pt x="1157" y="32"/>
                  </a:lnTo>
                  <a:lnTo>
                    <a:pt x="1169" y="30"/>
                  </a:lnTo>
                  <a:lnTo>
                    <a:pt x="1169" y="30"/>
                  </a:lnTo>
                  <a:lnTo>
                    <a:pt x="1183" y="32"/>
                  </a:lnTo>
                  <a:lnTo>
                    <a:pt x="1195" y="36"/>
                  </a:lnTo>
                  <a:lnTo>
                    <a:pt x="1207" y="42"/>
                  </a:lnTo>
                  <a:lnTo>
                    <a:pt x="1221" y="50"/>
                  </a:lnTo>
                  <a:lnTo>
                    <a:pt x="1239" y="24"/>
                  </a:lnTo>
                  <a:lnTo>
                    <a:pt x="1239" y="24"/>
                  </a:lnTo>
                  <a:lnTo>
                    <a:pt x="1223" y="14"/>
                  </a:lnTo>
                  <a:lnTo>
                    <a:pt x="1207" y="8"/>
                  </a:lnTo>
                  <a:lnTo>
                    <a:pt x="1189" y="4"/>
                  </a:lnTo>
                  <a:lnTo>
                    <a:pt x="1171" y="2"/>
                  </a:lnTo>
                  <a:lnTo>
                    <a:pt x="1171" y="2"/>
                  </a:lnTo>
                  <a:lnTo>
                    <a:pt x="1157" y="2"/>
                  </a:lnTo>
                  <a:lnTo>
                    <a:pt x="1145" y="6"/>
                  </a:lnTo>
                  <a:lnTo>
                    <a:pt x="1133" y="10"/>
                  </a:lnTo>
                  <a:lnTo>
                    <a:pt x="1125" y="16"/>
                  </a:lnTo>
                  <a:lnTo>
                    <a:pt x="1117" y="24"/>
                  </a:lnTo>
                  <a:lnTo>
                    <a:pt x="1111" y="34"/>
                  </a:lnTo>
                  <a:lnTo>
                    <a:pt x="1107" y="44"/>
                  </a:lnTo>
                  <a:lnTo>
                    <a:pt x="1107" y="56"/>
                  </a:lnTo>
                  <a:lnTo>
                    <a:pt x="1107" y="56"/>
                  </a:lnTo>
                  <a:lnTo>
                    <a:pt x="1107" y="56"/>
                  </a:lnTo>
                  <a:lnTo>
                    <a:pt x="1107" y="68"/>
                  </a:lnTo>
                  <a:lnTo>
                    <a:pt x="1111" y="78"/>
                  </a:lnTo>
                  <a:lnTo>
                    <a:pt x="1115" y="86"/>
                  </a:lnTo>
                  <a:lnTo>
                    <a:pt x="1123" y="94"/>
                  </a:lnTo>
                  <a:lnTo>
                    <a:pt x="1131" y="98"/>
                  </a:lnTo>
                  <a:lnTo>
                    <a:pt x="1143" y="104"/>
                  </a:lnTo>
                  <a:lnTo>
                    <a:pt x="1169" y="112"/>
                  </a:lnTo>
                  <a:lnTo>
                    <a:pt x="1169" y="112"/>
                  </a:lnTo>
                  <a:lnTo>
                    <a:pt x="1189" y="118"/>
                  </a:lnTo>
                  <a:lnTo>
                    <a:pt x="1203" y="124"/>
                  </a:lnTo>
                  <a:lnTo>
                    <a:pt x="1207" y="128"/>
                  </a:lnTo>
                  <a:lnTo>
                    <a:pt x="1209" y="132"/>
                  </a:lnTo>
                  <a:lnTo>
                    <a:pt x="1211" y="140"/>
                  </a:lnTo>
                  <a:lnTo>
                    <a:pt x="1211" y="140"/>
                  </a:lnTo>
                  <a:lnTo>
                    <a:pt x="1211" y="140"/>
                  </a:lnTo>
                  <a:lnTo>
                    <a:pt x="1211" y="146"/>
                  </a:lnTo>
                  <a:lnTo>
                    <a:pt x="1209" y="150"/>
                  </a:lnTo>
                  <a:lnTo>
                    <a:pt x="1201" y="158"/>
                  </a:lnTo>
                  <a:lnTo>
                    <a:pt x="1191" y="162"/>
                  </a:lnTo>
                  <a:lnTo>
                    <a:pt x="1177" y="164"/>
                  </a:lnTo>
                  <a:lnTo>
                    <a:pt x="1177" y="164"/>
                  </a:lnTo>
                  <a:lnTo>
                    <a:pt x="1161" y="162"/>
                  </a:lnTo>
                  <a:lnTo>
                    <a:pt x="1147" y="158"/>
                  </a:lnTo>
                  <a:lnTo>
                    <a:pt x="1133" y="150"/>
                  </a:lnTo>
                  <a:lnTo>
                    <a:pt x="1119" y="140"/>
                  </a:lnTo>
                  <a:lnTo>
                    <a:pt x="1099" y="164"/>
                  </a:lnTo>
                  <a:lnTo>
                    <a:pt x="1099" y="164"/>
                  </a:lnTo>
                  <a:lnTo>
                    <a:pt x="1117" y="176"/>
                  </a:lnTo>
                  <a:lnTo>
                    <a:pt x="1135" y="186"/>
                  </a:lnTo>
                  <a:lnTo>
                    <a:pt x="1157" y="192"/>
                  </a:lnTo>
                  <a:lnTo>
                    <a:pt x="1177" y="194"/>
                  </a:lnTo>
                  <a:lnTo>
                    <a:pt x="1177" y="194"/>
                  </a:lnTo>
                  <a:close/>
                  <a:moveTo>
                    <a:pt x="1360" y="194"/>
                  </a:moveTo>
                  <a:lnTo>
                    <a:pt x="1360" y="194"/>
                  </a:lnTo>
                  <a:lnTo>
                    <a:pt x="1374" y="192"/>
                  </a:lnTo>
                  <a:lnTo>
                    <a:pt x="1386" y="190"/>
                  </a:lnTo>
                  <a:lnTo>
                    <a:pt x="1398" y="184"/>
                  </a:lnTo>
                  <a:lnTo>
                    <a:pt x="1408" y="178"/>
                  </a:lnTo>
                  <a:lnTo>
                    <a:pt x="1416" y="170"/>
                  </a:lnTo>
                  <a:lnTo>
                    <a:pt x="1422" y="160"/>
                  </a:lnTo>
                  <a:lnTo>
                    <a:pt x="1424" y="150"/>
                  </a:lnTo>
                  <a:lnTo>
                    <a:pt x="1426" y="138"/>
                  </a:lnTo>
                  <a:lnTo>
                    <a:pt x="1426" y="138"/>
                  </a:lnTo>
                  <a:lnTo>
                    <a:pt x="1426" y="138"/>
                  </a:lnTo>
                  <a:lnTo>
                    <a:pt x="1426" y="126"/>
                  </a:lnTo>
                  <a:lnTo>
                    <a:pt x="1422" y="116"/>
                  </a:lnTo>
                  <a:lnTo>
                    <a:pt x="1418" y="108"/>
                  </a:lnTo>
                  <a:lnTo>
                    <a:pt x="1410" y="102"/>
                  </a:lnTo>
                  <a:lnTo>
                    <a:pt x="1402" y="96"/>
                  </a:lnTo>
                  <a:lnTo>
                    <a:pt x="1392" y="90"/>
                  </a:lnTo>
                  <a:lnTo>
                    <a:pt x="1366" y="82"/>
                  </a:lnTo>
                  <a:lnTo>
                    <a:pt x="1366" y="82"/>
                  </a:lnTo>
                  <a:lnTo>
                    <a:pt x="1344" y="76"/>
                  </a:lnTo>
                  <a:lnTo>
                    <a:pt x="1330" y="70"/>
                  </a:lnTo>
                  <a:lnTo>
                    <a:pt x="1326" y="66"/>
                  </a:lnTo>
                  <a:lnTo>
                    <a:pt x="1324" y="62"/>
                  </a:lnTo>
                  <a:lnTo>
                    <a:pt x="1322" y="54"/>
                  </a:lnTo>
                  <a:lnTo>
                    <a:pt x="1322" y="52"/>
                  </a:lnTo>
                  <a:lnTo>
                    <a:pt x="1322" y="52"/>
                  </a:lnTo>
                  <a:lnTo>
                    <a:pt x="1324" y="44"/>
                  </a:lnTo>
                  <a:lnTo>
                    <a:pt x="1330" y="36"/>
                  </a:lnTo>
                  <a:lnTo>
                    <a:pt x="1340" y="32"/>
                  </a:lnTo>
                  <a:lnTo>
                    <a:pt x="1352" y="30"/>
                  </a:lnTo>
                  <a:lnTo>
                    <a:pt x="1352" y="30"/>
                  </a:lnTo>
                  <a:lnTo>
                    <a:pt x="1364" y="32"/>
                  </a:lnTo>
                  <a:lnTo>
                    <a:pt x="1378" y="36"/>
                  </a:lnTo>
                  <a:lnTo>
                    <a:pt x="1390" y="42"/>
                  </a:lnTo>
                  <a:lnTo>
                    <a:pt x="1402" y="50"/>
                  </a:lnTo>
                  <a:lnTo>
                    <a:pt x="1420" y="24"/>
                  </a:lnTo>
                  <a:lnTo>
                    <a:pt x="1420" y="24"/>
                  </a:lnTo>
                  <a:lnTo>
                    <a:pt x="1406" y="14"/>
                  </a:lnTo>
                  <a:lnTo>
                    <a:pt x="1390" y="8"/>
                  </a:lnTo>
                  <a:lnTo>
                    <a:pt x="1372" y="4"/>
                  </a:lnTo>
                  <a:lnTo>
                    <a:pt x="1352" y="2"/>
                  </a:lnTo>
                  <a:lnTo>
                    <a:pt x="1352" y="2"/>
                  </a:lnTo>
                  <a:lnTo>
                    <a:pt x="1340" y="2"/>
                  </a:lnTo>
                  <a:lnTo>
                    <a:pt x="1328" y="6"/>
                  </a:lnTo>
                  <a:lnTo>
                    <a:pt x="1316" y="10"/>
                  </a:lnTo>
                  <a:lnTo>
                    <a:pt x="1308" y="16"/>
                  </a:lnTo>
                  <a:lnTo>
                    <a:pt x="1300" y="24"/>
                  </a:lnTo>
                  <a:lnTo>
                    <a:pt x="1294" y="34"/>
                  </a:lnTo>
                  <a:lnTo>
                    <a:pt x="1290" y="44"/>
                  </a:lnTo>
                  <a:lnTo>
                    <a:pt x="1290" y="56"/>
                  </a:lnTo>
                  <a:lnTo>
                    <a:pt x="1290" y="56"/>
                  </a:lnTo>
                  <a:lnTo>
                    <a:pt x="1290" y="56"/>
                  </a:lnTo>
                  <a:lnTo>
                    <a:pt x="1290" y="68"/>
                  </a:lnTo>
                  <a:lnTo>
                    <a:pt x="1294" y="78"/>
                  </a:lnTo>
                  <a:lnTo>
                    <a:pt x="1298" y="86"/>
                  </a:lnTo>
                  <a:lnTo>
                    <a:pt x="1306" y="94"/>
                  </a:lnTo>
                  <a:lnTo>
                    <a:pt x="1314" y="98"/>
                  </a:lnTo>
                  <a:lnTo>
                    <a:pt x="1324" y="104"/>
                  </a:lnTo>
                  <a:lnTo>
                    <a:pt x="1352" y="112"/>
                  </a:lnTo>
                  <a:lnTo>
                    <a:pt x="1352" y="112"/>
                  </a:lnTo>
                  <a:lnTo>
                    <a:pt x="1372" y="118"/>
                  </a:lnTo>
                  <a:lnTo>
                    <a:pt x="1386" y="124"/>
                  </a:lnTo>
                  <a:lnTo>
                    <a:pt x="1390" y="128"/>
                  </a:lnTo>
                  <a:lnTo>
                    <a:pt x="1392" y="132"/>
                  </a:lnTo>
                  <a:lnTo>
                    <a:pt x="1394" y="140"/>
                  </a:lnTo>
                  <a:lnTo>
                    <a:pt x="1394" y="140"/>
                  </a:lnTo>
                  <a:lnTo>
                    <a:pt x="1394" y="140"/>
                  </a:lnTo>
                  <a:lnTo>
                    <a:pt x="1392" y="146"/>
                  </a:lnTo>
                  <a:lnTo>
                    <a:pt x="1390" y="150"/>
                  </a:lnTo>
                  <a:lnTo>
                    <a:pt x="1384" y="158"/>
                  </a:lnTo>
                  <a:lnTo>
                    <a:pt x="1374" y="162"/>
                  </a:lnTo>
                  <a:lnTo>
                    <a:pt x="1360" y="164"/>
                  </a:lnTo>
                  <a:lnTo>
                    <a:pt x="1360" y="164"/>
                  </a:lnTo>
                  <a:lnTo>
                    <a:pt x="1344" y="162"/>
                  </a:lnTo>
                  <a:lnTo>
                    <a:pt x="1328" y="158"/>
                  </a:lnTo>
                  <a:lnTo>
                    <a:pt x="1314" y="150"/>
                  </a:lnTo>
                  <a:lnTo>
                    <a:pt x="1302" y="140"/>
                  </a:lnTo>
                  <a:lnTo>
                    <a:pt x="1282" y="164"/>
                  </a:lnTo>
                  <a:lnTo>
                    <a:pt x="1282" y="164"/>
                  </a:lnTo>
                  <a:lnTo>
                    <a:pt x="1300" y="176"/>
                  </a:lnTo>
                  <a:lnTo>
                    <a:pt x="1318" y="186"/>
                  </a:lnTo>
                  <a:lnTo>
                    <a:pt x="1338" y="192"/>
                  </a:lnTo>
                  <a:lnTo>
                    <a:pt x="1360" y="194"/>
                  </a:lnTo>
                  <a:lnTo>
                    <a:pt x="1360" y="194"/>
                  </a:lnTo>
                  <a:close/>
                  <a:moveTo>
                    <a:pt x="1632" y="194"/>
                  </a:moveTo>
                  <a:lnTo>
                    <a:pt x="1632" y="194"/>
                  </a:lnTo>
                  <a:lnTo>
                    <a:pt x="1646" y="192"/>
                  </a:lnTo>
                  <a:lnTo>
                    <a:pt x="1658" y="190"/>
                  </a:lnTo>
                  <a:lnTo>
                    <a:pt x="1670" y="184"/>
                  </a:lnTo>
                  <a:lnTo>
                    <a:pt x="1680" y="178"/>
                  </a:lnTo>
                  <a:lnTo>
                    <a:pt x="1686" y="170"/>
                  </a:lnTo>
                  <a:lnTo>
                    <a:pt x="1692" y="160"/>
                  </a:lnTo>
                  <a:lnTo>
                    <a:pt x="1696" y="150"/>
                  </a:lnTo>
                  <a:lnTo>
                    <a:pt x="1698" y="138"/>
                  </a:lnTo>
                  <a:lnTo>
                    <a:pt x="1698" y="138"/>
                  </a:lnTo>
                  <a:lnTo>
                    <a:pt x="1698" y="138"/>
                  </a:lnTo>
                  <a:lnTo>
                    <a:pt x="1696" y="126"/>
                  </a:lnTo>
                  <a:lnTo>
                    <a:pt x="1694" y="116"/>
                  </a:lnTo>
                  <a:lnTo>
                    <a:pt x="1690" y="108"/>
                  </a:lnTo>
                  <a:lnTo>
                    <a:pt x="1682" y="102"/>
                  </a:lnTo>
                  <a:lnTo>
                    <a:pt x="1674" y="96"/>
                  </a:lnTo>
                  <a:lnTo>
                    <a:pt x="1664" y="90"/>
                  </a:lnTo>
                  <a:lnTo>
                    <a:pt x="1638" y="82"/>
                  </a:lnTo>
                  <a:lnTo>
                    <a:pt x="1638" y="82"/>
                  </a:lnTo>
                  <a:lnTo>
                    <a:pt x="1616" y="76"/>
                  </a:lnTo>
                  <a:lnTo>
                    <a:pt x="1602" y="70"/>
                  </a:lnTo>
                  <a:lnTo>
                    <a:pt x="1598" y="66"/>
                  </a:lnTo>
                  <a:lnTo>
                    <a:pt x="1596" y="62"/>
                  </a:lnTo>
                  <a:lnTo>
                    <a:pt x="1594" y="54"/>
                  </a:lnTo>
                  <a:lnTo>
                    <a:pt x="1594" y="52"/>
                  </a:lnTo>
                  <a:lnTo>
                    <a:pt x="1594" y="52"/>
                  </a:lnTo>
                  <a:lnTo>
                    <a:pt x="1596" y="44"/>
                  </a:lnTo>
                  <a:lnTo>
                    <a:pt x="1602" y="36"/>
                  </a:lnTo>
                  <a:lnTo>
                    <a:pt x="1612" y="32"/>
                  </a:lnTo>
                  <a:lnTo>
                    <a:pt x="1624" y="30"/>
                  </a:lnTo>
                  <a:lnTo>
                    <a:pt x="1624" y="30"/>
                  </a:lnTo>
                  <a:lnTo>
                    <a:pt x="1636" y="32"/>
                  </a:lnTo>
                  <a:lnTo>
                    <a:pt x="1650" y="36"/>
                  </a:lnTo>
                  <a:lnTo>
                    <a:pt x="1662" y="42"/>
                  </a:lnTo>
                  <a:lnTo>
                    <a:pt x="1674" y="50"/>
                  </a:lnTo>
                  <a:lnTo>
                    <a:pt x="1692" y="24"/>
                  </a:lnTo>
                  <a:lnTo>
                    <a:pt x="1692" y="24"/>
                  </a:lnTo>
                  <a:lnTo>
                    <a:pt x="1678" y="14"/>
                  </a:lnTo>
                  <a:lnTo>
                    <a:pt x="1662" y="8"/>
                  </a:lnTo>
                  <a:lnTo>
                    <a:pt x="1644" y="4"/>
                  </a:lnTo>
                  <a:lnTo>
                    <a:pt x="1624" y="2"/>
                  </a:lnTo>
                  <a:lnTo>
                    <a:pt x="1624" y="2"/>
                  </a:lnTo>
                  <a:lnTo>
                    <a:pt x="1612" y="2"/>
                  </a:lnTo>
                  <a:lnTo>
                    <a:pt x="1598" y="6"/>
                  </a:lnTo>
                  <a:lnTo>
                    <a:pt x="1588" y="10"/>
                  </a:lnTo>
                  <a:lnTo>
                    <a:pt x="1578" y="16"/>
                  </a:lnTo>
                  <a:lnTo>
                    <a:pt x="1572" y="24"/>
                  </a:lnTo>
                  <a:lnTo>
                    <a:pt x="1566" y="34"/>
                  </a:lnTo>
                  <a:lnTo>
                    <a:pt x="1562" y="44"/>
                  </a:lnTo>
                  <a:lnTo>
                    <a:pt x="1560" y="56"/>
                  </a:lnTo>
                  <a:lnTo>
                    <a:pt x="1560" y="56"/>
                  </a:lnTo>
                  <a:lnTo>
                    <a:pt x="1560" y="56"/>
                  </a:lnTo>
                  <a:lnTo>
                    <a:pt x="1562" y="68"/>
                  </a:lnTo>
                  <a:lnTo>
                    <a:pt x="1564" y="78"/>
                  </a:lnTo>
                  <a:lnTo>
                    <a:pt x="1570" y="86"/>
                  </a:lnTo>
                  <a:lnTo>
                    <a:pt x="1578" y="94"/>
                  </a:lnTo>
                  <a:lnTo>
                    <a:pt x="1586" y="98"/>
                  </a:lnTo>
                  <a:lnTo>
                    <a:pt x="1596" y="104"/>
                  </a:lnTo>
                  <a:lnTo>
                    <a:pt x="1622" y="112"/>
                  </a:lnTo>
                  <a:lnTo>
                    <a:pt x="1622" y="112"/>
                  </a:lnTo>
                  <a:lnTo>
                    <a:pt x="1644" y="118"/>
                  </a:lnTo>
                  <a:lnTo>
                    <a:pt x="1656" y="124"/>
                  </a:lnTo>
                  <a:lnTo>
                    <a:pt x="1660" y="128"/>
                  </a:lnTo>
                  <a:lnTo>
                    <a:pt x="1664" y="132"/>
                  </a:lnTo>
                  <a:lnTo>
                    <a:pt x="1664" y="140"/>
                  </a:lnTo>
                  <a:lnTo>
                    <a:pt x="1664" y="140"/>
                  </a:lnTo>
                  <a:lnTo>
                    <a:pt x="1664" y="140"/>
                  </a:lnTo>
                  <a:lnTo>
                    <a:pt x="1664" y="146"/>
                  </a:lnTo>
                  <a:lnTo>
                    <a:pt x="1662" y="150"/>
                  </a:lnTo>
                  <a:lnTo>
                    <a:pt x="1656" y="158"/>
                  </a:lnTo>
                  <a:lnTo>
                    <a:pt x="1646" y="162"/>
                  </a:lnTo>
                  <a:lnTo>
                    <a:pt x="1632" y="164"/>
                  </a:lnTo>
                  <a:lnTo>
                    <a:pt x="1632" y="164"/>
                  </a:lnTo>
                  <a:lnTo>
                    <a:pt x="1616" y="162"/>
                  </a:lnTo>
                  <a:lnTo>
                    <a:pt x="1600" y="158"/>
                  </a:lnTo>
                  <a:lnTo>
                    <a:pt x="1586" y="150"/>
                  </a:lnTo>
                  <a:lnTo>
                    <a:pt x="1574" y="140"/>
                  </a:lnTo>
                  <a:lnTo>
                    <a:pt x="1554" y="164"/>
                  </a:lnTo>
                  <a:lnTo>
                    <a:pt x="1554" y="164"/>
                  </a:lnTo>
                  <a:lnTo>
                    <a:pt x="1572" y="176"/>
                  </a:lnTo>
                  <a:lnTo>
                    <a:pt x="1590" y="186"/>
                  </a:lnTo>
                  <a:lnTo>
                    <a:pt x="1610" y="192"/>
                  </a:lnTo>
                  <a:lnTo>
                    <a:pt x="1632" y="194"/>
                  </a:lnTo>
                  <a:lnTo>
                    <a:pt x="1632" y="194"/>
                  </a:lnTo>
                  <a:close/>
                  <a:moveTo>
                    <a:pt x="1834" y="194"/>
                  </a:moveTo>
                  <a:lnTo>
                    <a:pt x="1834" y="194"/>
                  </a:lnTo>
                  <a:lnTo>
                    <a:pt x="1856" y="192"/>
                  </a:lnTo>
                  <a:lnTo>
                    <a:pt x="1874" y="186"/>
                  </a:lnTo>
                  <a:lnTo>
                    <a:pt x="1890" y="178"/>
                  </a:lnTo>
                  <a:lnTo>
                    <a:pt x="1904" y="166"/>
                  </a:lnTo>
                  <a:lnTo>
                    <a:pt x="1916" y="150"/>
                  </a:lnTo>
                  <a:lnTo>
                    <a:pt x="1924" y="134"/>
                  </a:lnTo>
                  <a:lnTo>
                    <a:pt x="1930" y="116"/>
                  </a:lnTo>
                  <a:lnTo>
                    <a:pt x="1932" y="98"/>
                  </a:lnTo>
                  <a:lnTo>
                    <a:pt x="1932" y="96"/>
                  </a:lnTo>
                  <a:lnTo>
                    <a:pt x="1932" y="96"/>
                  </a:lnTo>
                  <a:lnTo>
                    <a:pt x="1930" y="78"/>
                  </a:lnTo>
                  <a:lnTo>
                    <a:pt x="1926" y="60"/>
                  </a:lnTo>
                  <a:lnTo>
                    <a:pt x="1916" y="44"/>
                  </a:lnTo>
                  <a:lnTo>
                    <a:pt x="1906" y="30"/>
                  </a:lnTo>
                  <a:lnTo>
                    <a:pt x="1890" y="18"/>
                  </a:lnTo>
                  <a:lnTo>
                    <a:pt x="1874" y="8"/>
                  </a:lnTo>
                  <a:lnTo>
                    <a:pt x="1856" y="2"/>
                  </a:lnTo>
                  <a:lnTo>
                    <a:pt x="1836" y="0"/>
                  </a:lnTo>
                  <a:lnTo>
                    <a:pt x="1836" y="0"/>
                  </a:lnTo>
                  <a:lnTo>
                    <a:pt x="1814" y="2"/>
                  </a:lnTo>
                  <a:lnTo>
                    <a:pt x="1796" y="8"/>
                  </a:lnTo>
                  <a:lnTo>
                    <a:pt x="1778" y="18"/>
                  </a:lnTo>
                  <a:lnTo>
                    <a:pt x="1764" y="30"/>
                  </a:lnTo>
                  <a:lnTo>
                    <a:pt x="1754" y="44"/>
                  </a:lnTo>
                  <a:lnTo>
                    <a:pt x="1744" y="60"/>
                  </a:lnTo>
                  <a:lnTo>
                    <a:pt x="1740" y="78"/>
                  </a:lnTo>
                  <a:lnTo>
                    <a:pt x="1738" y="98"/>
                  </a:lnTo>
                  <a:lnTo>
                    <a:pt x="1738" y="98"/>
                  </a:lnTo>
                  <a:lnTo>
                    <a:pt x="1738" y="98"/>
                  </a:lnTo>
                  <a:lnTo>
                    <a:pt x="1740" y="118"/>
                  </a:lnTo>
                  <a:lnTo>
                    <a:pt x="1744" y="136"/>
                  </a:lnTo>
                  <a:lnTo>
                    <a:pt x="1752" y="152"/>
                  </a:lnTo>
                  <a:lnTo>
                    <a:pt x="1764" y="166"/>
                  </a:lnTo>
                  <a:lnTo>
                    <a:pt x="1778" y="178"/>
                  </a:lnTo>
                  <a:lnTo>
                    <a:pt x="1796" y="186"/>
                  </a:lnTo>
                  <a:lnTo>
                    <a:pt x="1814" y="192"/>
                  </a:lnTo>
                  <a:lnTo>
                    <a:pt x="1834" y="194"/>
                  </a:lnTo>
                  <a:lnTo>
                    <a:pt x="1834" y="194"/>
                  </a:lnTo>
                  <a:close/>
                  <a:moveTo>
                    <a:pt x="1836" y="164"/>
                  </a:moveTo>
                  <a:lnTo>
                    <a:pt x="1836" y="164"/>
                  </a:lnTo>
                  <a:lnTo>
                    <a:pt x="1822" y="162"/>
                  </a:lnTo>
                  <a:lnTo>
                    <a:pt x="1810" y="158"/>
                  </a:lnTo>
                  <a:lnTo>
                    <a:pt x="1798" y="152"/>
                  </a:lnTo>
                  <a:lnTo>
                    <a:pt x="1790" y="144"/>
                  </a:lnTo>
                  <a:lnTo>
                    <a:pt x="1782" y="134"/>
                  </a:lnTo>
                  <a:lnTo>
                    <a:pt x="1776" y="124"/>
                  </a:lnTo>
                  <a:lnTo>
                    <a:pt x="1772" y="110"/>
                  </a:lnTo>
                  <a:lnTo>
                    <a:pt x="1772" y="98"/>
                  </a:lnTo>
                  <a:lnTo>
                    <a:pt x="1772" y="96"/>
                  </a:lnTo>
                  <a:lnTo>
                    <a:pt x="1772" y="96"/>
                  </a:lnTo>
                  <a:lnTo>
                    <a:pt x="1772" y="84"/>
                  </a:lnTo>
                  <a:lnTo>
                    <a:pt x="1776" y="72"/>
                  </a:lnTo>
                  <a:lnTo>
                    <a:pt x="1782" y="60"/>
                  </a:lnTo>
                  <a:lnTo>
                    <a:pt x="1790" y="50"/>
                  </a:lnTo>
                  <a:lnTo>
                    <a:pt x="1798" y="42"/>
                  </a:lnTo>
                  <a:lnTo>
                    <a:pt x="1808" y="36"/>
                  </a:lnTo>
                  <a:lnTo>
                    <a:pt x="1822" y="32"/>
                  </a:lnTo>
                  <a:lnTo>
                    <a:pt x="1834" y="30"/>
                  </a:lnTo>
                  <a:lnTo>
                    <a:pt x="1834" y="30"/>
                  </a:lnTo>
                  <a:lnTo>
                    <a:pt x="1848" y="32"/>
                  </a:lnTo>
                  <a:lnTo>
                    <a:pt x="1860" y="36"/>
                  </a:lnTo>
                  <a:lnTo>
                    <a:pt x="1870" y="42"/>
                  </a:lnTo>
                  <a:lnTo>
                    <a:pt x="1880" y="50"/>
                  </a:lnTo>
                  <a:lnTo>
                    <a:pt x="1888" y="60"/>
                  </a:lnTo>
                  <a:lnTo>
                    <a:pt x="1894" y="72"/>
                  </a:lnTo>
                  <a:lnTo>
                    <a:pt x="1896" y="84"/>
                  </a:lnTo>
                  <a:lnTo>
                    <a:pt x="1898" y="98"/>
                  </a:lnTo>
                  <a:lnTo>
                    <a:pt x="1898" y="98"/>
                  </a:lnTo>
                  <a:lnTo>
                    <a:pt x="1898" y="98"/>
                  </a:lnTo>
                  <a:lnTo>
                    <a:pt x="1896" y="112"/>
                  </a:lnTo>
                  <a:lnTo>
                    <a:pt x="1894" y="124"/>
                  </a:lnTo>
                  <a:lnTo>
                    <a:pt x="1888" y="134"/>
                  </a:lnTo>
                  <a:lnTo>
                    <a:pt x="1880" y="144"/>
                  </a:lnTo>
                  <a:lnTo>
                    <a:pt x="1872" y="152"/>
                  </a:lnTo>
                  <a:lnTo>
                    <a:pt x="1860" y="158"/>
                  </a:lnTo>
                  <a:lnTo>
                    <a:pt x="1848" y="162"/>
                  </a:lnTo>
                  <a:lnTo>
                    <a:pt x="1836" y="164"/>
                  </a:lnTo>
                  <a:lnTo>
                    <a:pt x="1836" y="164"/>
                  </a:lnTo>
                  <a:close/>
                  <a:moveTo>
                    <a:pt x="1984" y="190"/>
                  </a:moveTo>
                  <a:lnTo>
                    <a:pt x="2115" y="190"/>
                  </a:lnTo>
                  <a:lnTo>
                    <a:pt x="2115" y="160"/>
                  </a:lnTo>
                  <a:lnTo>
                    <a:pt x="2016" y="160"/>
                  </a:lnTo>
                  <a:lnTo>
                    <a:pt x="2016" y="4"/>
                  </a:lnTo>
                  <a:lnTo>
                    <a:pt x="1984" y="4"/>
                  </a:lnTo>
                  <a:lnTo>
                    <a:pt x="1984" y="190"/>
                  </a:lnTo>
                  <a:close/>
                  <a:moveTo>
                    <a:pt x="2231" y="194"/>
                  </a:moveTo>
                  <a:lnTo>
                    <a:pt x="2231" y="194"/>
                  </a:lnTo>
                  <a:lnTo>
                    <a:pt x="2249" y="192"/>
                  </a:lnTo>
                  <a:lnTo>
                    <a:pt x="2265" y="188"/>
                  </a:lnTo>
                  <a:lnTo>
                    <a:pt x="2279" y="182"/>
                  </a:lnTo>
                  <a:lnTo>
                    <a:pt x="2291" y="172"/>
                  </a:lnTo>
                  <a:lnTo>
                    <a:pt x="2299" y="160"/>
                  </a:lnTo>
                  <a:lnTo>
                    <a:pt x="2307" y="146"/>
                  </a:lnTo>
                  <a:lnTo>
                    <a:pt x="2311" y="130"/>
                  </a:lnTo>
                  <a:lnTo>
                    <a:pt x="2313" y="110"/>
                  </a:lnTo>
                  <a:lnTo>
                    <a:pt x="2313" y="4"/>
                  </a:lnTo>
                  <a:lnTo>
                    <a:pt x="2279" y="4"/>
                  </a:lnTo>
                  <a:lnTo>
                    <a:pt x="2279" y="112"/>
                  </a:lnTo>
                  <a:lnTo>
                    <a:pt x="2279" y="112"/>
                  </a:lnTo>
                  <a:lnTo>
                    <a:pt x="2279" y="124"/>
                  </a:lnTo>
                  <a:lnTo>
                    <a:pt x="2277" y="134"/>
                  </a:lnTo>
                  <a:lnTo>
                    <a:pt x="2273" y="144"/>
                  </a:lnTo>
                  <a:lnTo>
                    <a:pt x="2267" y="150"/>
                  </a:lnTo>
                  <a:lnTo>
                    <a:pt x="2261" y="156"/>
                  </a:lnTo>
                  <a:lnTo>
                    <a:pt x="2251" y="160"/>
                  </a:lnTo>
                  <a:lnTo>
                    <a:pt x="2243" y="162"/>
                  </a:lnTo>
                  <a:lnTo>
                    <a:pt x="2233" y="164"/>
                  </a:lnTo>
                  <a:lnTo>
                    <a:pt x="2233" y="164"/>
                  </a:lnTo>
                  <a:lnTo>
                    <a:pt x="2221" y="162"/>
                  </a:lnTo>
                  <a:lnTo>
                    <a:pt x="2213" y="160"/>
                  </a:lnTo>
                  <a:lnTo>
                    <a:pt x="2205" y="156"/>
                  </a:lnTo>
                  <a:lnTo>
                    <a:pt x="2197" y="150"/>
                  </a:lnTo>
                  <a:lnTo>
                    <a:pt x="2193" y="142"/>
                  </a:lnTo>
                  <a:lnTo>
                    <a:pt x="2189" y="134"/>
                  </a:lnTo>
                  <a:lnTo>
                    <a:pt x="2187" y="122"/>
                  </a:lnTo>
                  <a:lnTo>
                    <a:pt x="2185" y="110"/>
                  </a:lnTo>
                  <a:lnTo>
                    <a:pt x="2185" y="4"/>
                  </a:lnTo>
                  <a:lnTo>
                    <a:pt x="2153" y="4"/>
                  </a:lnTo>
                  <a:lnTo>
                    <a:pt x="2153" y="112"/>
                  </a:lnTo>
                  <a:lnTo>
                    <a:pt x="2153" y="112"/>
                  </a:lnTo>
                  <a:lnTo>
                    <a:pt x="2153" y="130"/>
                  </a:lnTo>
                  <a:lnTo>
                    <a:pt x="2159" y="148"/>
                  </a:lnTo>
                  <a:lnTo>
                    <a:pt x="2165" y="162"/>
                  </a:lnTo>
                  <a:lnTo>
                    <a:pt x="2175" y="172"/>
                  </a:lnTo>
                  <a:lnTo>
                    <a:pt x="2185" y="182"/>
                  </a:lnTo>
                  <a:lnTo>
                    <a:pt x="2199" y="188"/>
                  </a:lnTo>
                  <a:lnTo>
                    <a:pt x="2215" y="192"/>
                  </a:lnTo>
                  <a:lnTo>
                    <a:pt x="2231" y="194"/>
                  </a:lnTo>
                  <a:lnTo>
                    <a:pt x="2231" y="194"/>
                  </a:lnTo>
                  <a:close/>
                  <a:moveTo>
                    <a:pt x="2413" y="190"/>
                  </a:moveTo>
                  <a:lnTo>
                    <a:pt x="2447" y="190"/>
                  </a:lnTo>
                  <a:lnTo>
                    <a:pt x="2447" y="34"/>
                  </a:lnTo>
                  <a:lnTo>
                    <a:pt x="2505" y="34"/>
                  </a:lnTo>
                  <a:lnTo>
                    <a:pt x="2505" y="4"/>
                  </a:lnTo>
                  <a:lnTo>
                    <a:pt x="2353" y="4"/>
                  </a:lnTo>
                  <a:lnTo>
                    <a:pt x="2353" y="34"/>
                  </a:lnTo>
                  <a:lnTo>
                    <a:pt x="2413" y="34"/>
                  </a:lnTo>
                  <a:lnTo>
                    <a:pt x="2413" y="190"/>
                  </a:lnTo>
                  <a:close/>
                  <a:moveTo>
                    <a:pt x="2549" y="190"/>
                  </a:moveTo>
                  <a:lnTo>
                    <a:pt x="2583" y="190"/>
                  </a:lnTo>
                  <a:lnTo>
                    <a:pt x="2583" y="4"/>
                  </a:lnTo>
                  <a:lnTo>
                    <a:pt x="2549" y="4"/>
                  </a:lnTo>
                  <a:lnTo>
                    <a:pt x="2549" y="190"/>
                  </a:lnTo>
                  <a:close/>
                  <a:moveTo>
                    <a:pt x="2731" y="194"/>
                  </a:moveTo>
                  <a:lnTo>
                    <a:pt x="2731" y="194"/>
                  </a:lnTo>
                  <a:lnTo>
                    <a:pt x="2753" y="192"/>
                  </a:lnTo>
                  <a:lnTo>
                    <a:pt x="2771" y="186"/>
                  </a:lnTo>
                  <a:lnTo>
                    <a:pt x="2787" y="178"/>
                  </a:lnTo>
                  <a:lnTo>
                    <a:pt x="2801" y="166"/>
                  </a:lnTo>
                  <a:lnTo>
                    <a:pt x="2813" y="150"/>
                  </a:lnTo>
                  <a:lnTo>
                    <a:pt x="2823" y="134"/>
                  </a:lnTo>
                  <a:lnTo>
                    <a:pt x="2827" y="116"/>
                  </a:lnTo>
                  <a:lnTo>
                    <a:pt x="2829" y="98"/>
                  </a:lnTo>
                  <a:lnTo>
                    <a:pt x="2829" y="96"/>
                  </a:lnTo>
                  <a:lnTo>
                    <a:pt x="2829" y="96"/>
                  </a:lnTo>
                  <a:lnTo>
                    <a:pt x="2827" y="78"/>
                  </a:lnTo>
                  <a:lnTo>
                    <a:pt x="2823" y="60"/>
                  </a:lnTo>
                  <a:lnTo>
                    <a:pt x="2813" y="44"/>
                  </a:lnTo>
                  <a:lnTo>
                    <a:pt x="2803" y="30"/>
                  </a:lnTo>
                  <a:lnTo>
                    <a:pt x="2787" y="18"/>
                  </a:lnTo>
                  <a:lnTo>
                    <a:pt x="2771" y="8"/>
                  </a:lnTo>
                  <a:lnTo>
                    <a:pt x="2753" y="2"/>
                  </a:lnTo>
                  <a:lnTo>
                    <a:pt x="2733" y="0"/>
                  </a:lnTo>
                  <a:lnTo>
                    <a:pt x="2733" y="0"/>
                  </a:lnTo>
                  <a:lnTo>
                    <a:pt x="2711" y="2"/>
                  </a:lnTo>
                  <a:lnTo>
                    <a:pt x="2693" y="8"/>
                  </a:lnTo>
                  <a:lnTo>
                    <a:pt x="2675" y="18"/>
                  </a:lnTo>
                  <a:lnTo>
                    <a:pt x="2661" y="30"/>
                  </a:lnTo>
                  <a:lnTo>
                    <a:pt x="2651" y="44"/>
                  </a:lnTo>
                  <a:lnTo>
                    <a:pt x="2641" y="60"/>
                  </a:lnTo>
                  <a:lnTo>
                    <a:pt x="2637" y="78"/>
                  </a:lnTo>
                  <a:lnTo>
                    <a:pt x="2635" y="98"/>
                  </a:lnTo>
                  <a:lnTo>
                    <a:pt x="2635" y="98"/>
                  </a:lnTo>
                  <a:lnTo>
                    <a:pt x="2635" y="98"/>
                  </a:lnTo>
                  <a:lnTo>
                    <a:pt x="2637" y="118"/>
                  </a:lnTo>
                  <a:lnTo>
                    <a:pt x="2641" y="136"/>
                  </a:lnTo>
                  <a:lnTo>
                    <a:pt x="2649" y="152"/>
                  </a:lnTo>
                  <a:lnTo>
                    <a:pt x="2661" y="166"/>
                  </a:lnTo>
                  <a:lnTo>
                    <a:pt x="2675" y="178"/>
                  </a:lnTo>
                  <a:lnTo>
                    <a:pt x="2693" y="186"/>
                  </a:lnTo>
                  <a:lnTo>
                    <a:pt x="2711" y="192"/>
                  </a:lnTo>
                  <a:lnTo>
                    <a:pt x="2731" y="194"/>
                  </a:lnTo>
                  <a:lnTo>
                    <a:pt x="2731" y="194"/>
                  </a:lnTo>
                  <a:close/>
                  <a:moveTo>
                    <a:pt x="2733" y="164"/>
                  </a:moveTo>
                  <a:lnTo>
                    <a:pt x="2733" y="164"/>
                  </a:lnTo>
                  <a:lnTo>
                    <a:pt x="2719" y="162"/>
                  </a:lnTo>
                  <a:lnTo>
                    <a:pt x="2707" y="158"/>
                  </a:lnTo>
                  <a:lnTo>
                    <a:pt x="2695" y="152"/>
                  </a:lnTo>
                  <a:lnTo>
                    <a:pt x="2687" y="144"/>
                  </a:lnTo>
                  <a:lnTo>
                    <a:pt x="2679" y="134"/>
                  </a:lnTo>
                  <a:lnTo>
                    <a:pt x="2673" y="124"/>
                  </a:lnTo>
                  <a:lnTo>
                    <a:pt x="2669" y="110"/>
                  </a:lnTo>
                  <a:lnTo>
                    <a:pt x="2669" y="98"/>
                  </a:lnTo>
                  <a:lnTo>
                    <a:pt x="2669" y="96"/>
                  </a:lnTo>
                  <a:lnTo>
                    <a:pt x="2669" y="96"/>
                  </a:lnTo>
                  <a:lnTo>
                    <a:pt x="2669" y="84"/>
                  </a:lnTo>
                  <a:lnTo>
                    <a:pt x="2673" y="72"/>
                  </a:lnTo>
                  <a:lnTo>
                    <a:pt x="2679" y="60"/>
                  </a:lnTo>
                  <a:lnTo>
                    <a:pt x="2687" y="50"/>
                  </a:lnTo>
                  <a:lnTo>
                    <a:pt x="2695" y="42"/>
                  </a:lnTo>
                  <a:lnTo>
                    <a:pt x="2707" y="36"/>
                  </a:lnTo>
                  <a:lnTo>
                    <a:pt x="2719" y="32"/>
                  </a:lnTo>
                  <a:lnTo>
                    <a:pt x="2731" y="30"/>
                  </a:lnTo>
                  <a:lnTo>
                    <a:pt x="2731" y="30"/>
                  </a:lnTo>
                  <a:lnTo>
                    <a:pt x="2745" y="32"/>
                  </a:lnTo>
                  <a:lnTo>
                    <a:pt x="2757" y="36"/>
                  </a:lnTo>
                  <a:lnTo>
                    <a:pt x="2767" y="42"/>
                  </a:lnTo>
                  <a:lnTo>
                    <a:pt x="2777" y="50"/>
                  </a:lnTo>
                  <a:lnTo>
                    <a:pt x="2785" y="60"/>
                  </a:lnTo>
                  <a:lnTo>
                    <a:pt x="2791" y="72"/>
                  </a:lnTo>
                  <a:lnTo>
                    <a:pt x="2793" y="84"/>
                  </a:lnTo>
                  <a:lnTo>
                    <a:pt x="2795" y="98"/>
                  </a:lnTo>
                  <a:lnTo>
                    <a:pt x="2795" y="98"/>
                  </a:lnTo>
                  <a:lnTo>
                    <a:pt x="2795" y="98"/>
                  </a:lnTo>
                  <a:lnTo>
                    <a:pt x="2793" y="112"/>
                  </a:lnTo>
                  <a:lnTo>
                    <a:pt x="2791" y="124"/>
                  </a:lnTo>
                  <a:lnTo>
                    <a:pt x="2785" y="134"/>
                  </a:lnTo>
                  <a:lnTo>
                    <a:pt x="2777" y="144"/>
                  </a:lnTo>
                  <a:lnTo>
                    <a:pt x="2769" y="152"/>
                  </a:lnTo>
                  <a:lnTo>
                    <a:pt x="2757" y="158"/>
                  </a:lnTo>
                  <a:lnTo>
                    <a:pt x="2745" y="162"/>
                  </a:lnTo>
                  <a:lnTo>
                    <a:pt x="2733" y="164"/>
                  </a:lnTo>
                  <a:lnTo>
                    <a:pt x="2733" y="164"/>
                  </a:lnTo>
                  <a:close/>
                  <a:moveTo>
                    <a:pt x="2881" y="190"/>
                  </a:moveTo>
                  <a:lnTo>
                    <a:pt x="2914" y="190"/>
                  </a:lnTo>
                  <a:lnTo>
                    <a:pt x="2914" y="58"/>
                  </a:lnTo>
                  <a:lnTo>
                    <a:pt x="3018" y="190"/>
                  </a:lnTo>
                  <a:lnTo>
                    <a:pt x="3044" y="190"/>
                  </a:lnTo>
                  <a:lnTo>
                    <a:pt x="3044" y="4"/>
                  </a:lnTo>
                  <a:lnTo>
                    <a:pt x="3012" y="4"/>
                  </a:lnTo>
                  <a:lnTo>
                    <a:pt x="3012" y="134"/>
                  </a:lnTo>
                  <a:lnTo>
                    <a:pt x="2911" y="4"/>
                  </a:lnTo>
                  <a:lnTo>
                    <a:pt x="2881" y="4"/>
                  </a:lnTo>
                  <a:lnTo>
                    <a:pt x="2881" y="190"/>
                  </a:lnTo>
                  <a:close/>
                  <a:moveTo>
                    <a:pt x="3170" y="194"/>
                  </a:moveTo>
                  <a:lnTo>
                    <a:pt x="3170" y="194"/>
                  </a:lnTo>
                  <a:lnTo>
                    <a:pt x="3184" y="192"/>
                  </a:lnTo>
                  <a:lnTo>
                    <a:pt x="3196" y="190"/>
                  </a:lnTo>
                  <a:lnTo>
                    <a:pt x="3208" y="184"/>
                  </a:lnTo>
                  <a:lnTo>
                    <a:pt x="3218" y="178"/>
                  </a:lnTo>
                  <a:lnTo>
                    <a:pt x="3226" y="170"/>
                  </a:lnTo>
                  <a:lnTo>
                    <a:pt x="3232" y="160"/>
                  </a:lnTo>
                  <a:lnTo>
                    <a:pt x="3234" y="150"/>
                  </a:lnTo>
                  <a:lnTo>
                    <a:pt x="3236" y="138"/>
                  </a:lnTo>
                  <a:lnTo>
                    <a:pt x="3236" y="138"/>
                  </a:lnTo>
                  <a:lnTo>
                    <a:pt x="3236" y="138"/>
                  </a:lnTo>
                  <a:lnTo>
                    <a:pt x="3236" y="126"/>
                  </a:lnTo>
                  <a:lnTo>
                    <a:pt x="3232" y="116"/>
                  </a:lnTo>
                  <a:lnTo>
                    <a:pt x="3228" y="108"/>
                  </a:lnTo>
                  <a:lnTo>
                    <a:pt x="3220" y="102"/>
                  </a:lnTo>
                  <a:lnTo>
                    <a:pt x="3212" y="96"/>
                  </a:lnTo>
                  <a:lnTo>
                    <a:pt x="3202" y="90"/>
                  </a:lnTo>
                  <a:lnTo>
                    <a:pt x="3176" y="82"/>
                  </a:lnTo>
                  <a:lnTo>
                    <a:pt x="3176" y="82"/>
                  </a:lnTo>
                  <a:lnTo>
                    <a:pt x="3154" y="76"/>
                  </a:lnTo>
                  <a:lnTo>
                    <a:pt x="3140" y="70"/>
                  </a:lnTo>
                  <a:lnTo>
                    <a:pt x="3136" y="66"/>
                  </a:lnTo>
                  <a:lnTo>
                    <a:pt x="3134" y="62"/>
                  </a:lnTo>
                  <a:lnTo>
                    <a:pt x="3132" y="54"/>
                  </a:lnTo>
                  <a:lnTo>
                    <a:pt x="3132" y="52"/>
                  </a:lnTo>
                  <a:lnTo>
                    <a:pt x="3132" y="52"/>
                  </a:lnTo>
                  <a:lnTo>
                    <a:pt x="3134" y="44"/>
                  </a:lnTo>
                  <a:lnTo>
                    <a:pt x="3140" y="36"/>
                  </a:lnTo>
                  <a:lnTo>
                    <a:pt x="3150" y="32"/>
                  </a:lnTo>
                  <a:lnTo>
                    <a:pt x="3162" y="30"/>
                  </a:lnTo>
                  <a:lnTo>
                    <a:pt x="3162" y="30"/>
                  </a:lnTo>
                  <a:lnTo>
                    <a:pt x="3176" y="32"/>
                  </a:lnTo>
                  <a:lnTo>
                    <a:pt x="3188" y="36"/>
                  </a:lnTo>
                  <a:lnTo>
                    <a:pt x="3200" y="42"/>
                  </a:lnTo>
                  <a:lnTo>
                    <a:pt x="3212" y="50"/>
                  </a:lnTo>
                  <a:lnTo>
                    <a:pt x="3230" y="24"/>
                  </a:lnTo>
                  <a:lnTo>
                    <a:pt x="3230" y="24"/>
                  </a:lnTo>
                  <a:lnTo>
                    <a:pt x="3216" y="14"/>
                  </a:lnTo>
                  <a:lnTo>
                    <a:pt x="3200" y="8"/>
                  </a:lnTo>
                  <a:lnTo>
                    <a:pt x="3182" y="4"/>
                  </a:lnTo>
                  <a:lnTo>
                    <a:pt x="3162" y="2"/>
                  </a:lnTo>
                  <a:lnTo>
                    <a:pt x="3162" y="2"/>
                  </a:lnTo>
                  <a:lnTo>
                    <a:pt x="3150" y="2"/>
                  </a:lnTo>
                  <a:lnTo>
                    <a:pt x="3138" y="6"/>
                  </a:lnTo>
                  <a:lnTo>
                    <a:pt x="3126" y="10"/>
                  </a:lnTo>
                  <a:lnTo>
                    <a:pt x="3118" y="16"/>
                  </a:lnTo>
                  <a:lnTo>
                    <a:pt x="3110" y="24"/>
                  </a:lnTo>
                  <a:lnTo>
                    <a:pt x="3104" y="34"/>
                  </a:lnTo>
                  <a:lnTo>
                    <a:pt x="3100" y="44"/>
                  </a:lnTo>
                  <a:lnTo>
                    <a:pt x="3100" y="56"/>
                  </a:lnTo>
                  <a:lnTo>
                    <a:pt x="3100" y="56"/>
                  </a:lnTo>
                  <a:lnTo>
                    <a:pt x="3100" y="56"/>
                  </a:lnTo>
                  <a:lnTo>
                    <a:pt x="3100" y="68"/>
                  </a:lnTo>
                  <a:lnTo>
                    <a:pt x="3104" y="78"/>
                  </a:lnTo>
                  <a:lnTo>
                    <a:pt x="3108" y="86"/>
                  </a:lnTo>
                  <a:lnTo>
                    <a:pt x="3116" y="94"/>
                  </a:lnTo>
                  <a:lnTo>
                    <a:pt x="3124" y="98"/>
                  </a:lnTo>
                  <a:lnTo>
                    <a:pt x="3134" y="104"/>
                  </a:lnTo>
                  <a:lnTo>
                    <a:pt x="3162" y="112"/>
                  </a:lnTo>
                  <a:lnTo>
                    <a:pt x="3162" y="112"/>
                  </a:lnTo>
                  <a:lnTo>
                    <a:pt x="3182" y="118"/>
                  </a:lnTo>
                  <a:lnTo>
                    <a:pt x="3196" y="124"/>
                  </a:lnTo>
                  <a:lnTo>
                    <a:pt x="3200" y="128"/>
                  </a:lnTo>
                  <a:lnTo>
                    <a:pt x="3202" y="132"/>
                  </a:lnTo>
                  <a:lnTo>
                    <a:pt x="3204" y="140"/>
                  </a:lnTo>
                  <a:lnTo>
                    <a:pt x="3204" y="140"/>
                  </a:lnTo>
                  <a:lnTo>
                    <a:pt x="3204" y="140"/>
                  </a:lnTo>
                  <a:lnTo>
                    <a:pt x="3202" y="146"/>
                  </a:lnTo>
                  <a:lnTo>
                    <a:pt x="3202" y="150"/>
                  </a:lnTo>
                  <a:lnTo>
                    <a:pt x="3194" y="158"/>
                  </a:lnTo>
                  <a:lnTo>
                    <a:pt x="3184" y="162"/>
                  </a:lnTo>
                  <a:lnTo>
                    <a:pt x="3170" y="164"/>
                  </a:lnTo>
                  <a:lnTo>
                    <a:pt x="3170" y="164"/>
                  </a:lnTo>
                  <a:lnTo>
                    <a:pt x="3154" y="162"/>
                  </a:lnTo>
                  <a:lnTo>
                    <a:pt x="3138" y="158"/>
                  </a:lnTo>
                  <a:lnTo>
                    <a:pt x="3124" y="150"/>
                  </a:lnTo>
                  <a:lnTo>
                    <a:pt x="3112" y="140"/>
                  </a:lnTo>
                  <a:lnTo>
                    <a:pt x="3092" y="164"/>
                  </a:lnTo>
                  <a:lnTo>
                    <a:pt x="3092" y="164"/>
                  </a:lnTo>
                  <a:lnTo>
                    <a:pt x="3110" y="176"/>
                  </a:lnTo>
                  <a:lnTo>
                    <a:pt x="3128" y="186"/>
                  </a:lnTo>
                  <a:lnTo>
                    <a:pt x="3148" y="192"/>
                  </a:lnTo>
                  <a:lnTo>
                    <a:pt x="3170" y="194"/>
                  </a:lnTo>
                  <a:lnTo>
                    <a:pt x="3170" y="1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3808876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5700" y="4406906"/>
            <a:ext cx="6827842" cy="1362075"/>
          </a:xfrm>
        </p:spPr>
        <p:txBody>
          <a:bodyPr anchor="t"/>
          <a:lstStyle>
            <a:lvl1pPr algn="l">
              <a:defRPr sz="4000" b="0" cap="none"/>
            </a:lvl1pPr>
          </a:lstStyle>
          <a:p>
            <a:r>
              <a:rPr lang="en-US"/>
              <a:t>Section Header Slide.  Enter main slide title here.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5699" y="2906713"/>
            <a:ext cx="682148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Supporting subtitle (on top)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99808" y="6437376"/>
            <a:ext cx="1083733" cy="365125"/>
          </a:xfrm>
        </p:spPr>
        <p:txBody>
          <a:bodyPr/>
          <a:lstStyle/>
          <a:p>
            <a:fld id="{A7BFCE5F-6ED3-4F3F-A2F2-A35C7D53B778}" type="datetime1">
              <a:rPr lang="en-US" smtClean="0"/>
              <a:t>2/18/2022</a:t>
            </a:fld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4674" y="6434028"/>
            <a:ext cx="418952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0897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Graphic with 3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/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5867400" cy="6376863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Illustrative Image or Graphic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725D0-0923-46B7-8A4D-D461D0BF1D13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5" name="Rectangle 24"/>
          <p:cNvSpPr/>
          <p:nvPr userDrawn="1"/>
        </p:nvSpPr>
        <p:spPr>
          <a:xfrm>
            <a:off x="5867401" y="0"/>
            <a:ext cx="3276600" cy="637686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  <a:solidFill>
                <a:srgbClr val="000000"/>
              </a:solidFill>
            </a:endParaRPr>
          </a:p>
        </p:txBody>
      </p:sp>
      <p:sp>
        <p:nvSpPr>
          <p:cNvPr id="8" name="Text Placeholder 14"/>
          <p:cNvSpPr>
            <a:spLocks noGrp="1"/>
          </p:cNvSpPr>
          <p:nvPr>
            <p:ph type="body" sz="quarter" idx="19" hasCustomPrompt="1"/>
          </p:nvPr>
        </p:nvSpPr>
        <p:spPr>
          <a:xfrm>
            <a:off x="6095905" y="718362"/>
            <a:ext cx="2579837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short bulleted list</a:t>
            </a:r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18" hasCustomPrompt="1"/>
          </p:nvPr>
        </p:nvSpPr>
        <p:spPr>
          <a:xfrm>
            <a:off x="6095999" y="250825"/>
            <a:ext cx="2590805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Title of section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6073775" y="2285998"/>
            <a:ext cx="3070225" cy="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 userDrawn="1"/>
        </p:nvCxnSpPr>
        <p:spPr>
          <a:xfrm>
            <a:off x="6073775" y="4571998"/>
            <a:ext cx="3070225" cy="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Text Placeholder 14"/>
          <p:cNvSpPr>
            <a:spLocks noGrp="1"/>
          </p:cNvSpPr>
          <p:nvPr>
            <p:ph type="body" sz="quarter" idx="20" hasCustomPrompt="1"/>
          </p:nvPr>
        </p:nvSpPr>
        <p:spPr>
          <a:xfrm>
            <a:off x="6095905" y="2937631"/>
            <a:ext cx="2579837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200" baseline="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short bulleted list</a:t>
            </a:r>
          </a:p>
        </p:txBody>
      </p:sp>
      <p:sp>
        <p:nvSpPr>
          <p:cNvPr id="20" name="Text Placeholder 14"/>
          <p:cNvSpPr>
            <a:spLocks noGrp="1"/>
          </p:cNvSpPr>
          <p:nvPr>
            <p:ph type="body" sz="quarter" idx="21" hasCustomPrompt="1"/>
          </p:nvPr>
        </p:nvSpPr>
        <p:spPr>
          <a:xfrm>
            <a:off x="6095999" y="2470094"/>
            <a:ext cx="2590805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Title of section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2" hasCustomPrompt="1"/>
          </p:nvPr>
        </p:nvSpPr>
        <p:spPr>
          <a:xfrm>
            <a:off x="6095905" y="5230035"/>
            <a:ext cx="2579837" cy="381000"/>
          </a:xfrm>
        </p:spPr>
        <p:txBody>
          <a:bodyPr lIns="0" tIns="0" rIns="0" bIns="0" anchor="t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bg2">
                    <a:lumMod val="5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Supporting copy or short bulleted list</a:t>
            </a:r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23" hasCustomPrompt="1"/>
          </p:nvPr>
        </p:nvSpPr>
        <p:spPr>
          <a:xfrm>
            <a:off x="6095999" y="4762498"/>
            <a:ext cx="2590805" cy="381000"/>
          </a:xfrm>
        </p:spPr>
        <p:txBody>
          <a:bodyPr lIns="0" tIns="0" rIns="0" bIns="0" anchor="b">
            <a:noAutofit/>
          </a:bodyPr>
          <a:lstStyle>
            <a:lvl1pPr marL="0" indent="0">
              <a:buFont typeface="Arial"/>
              <a:buNone/>
              <a:defRPr sz="1200">
                <a:solidFill>
                  <a:schemeClr val="accent1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en-US"/>
              <a:t>Title of section</a:t>
            </a:r>
          </a:p>
        </p:txBody>
      </p:sp>
    </p:spTree>
    <p:extLst>
      <p:ext uri="{BB962C8B-B14F-4D97-AF65-F5344CB8AC3E}">
        <p14:creationId xmlns:p14="http://schemas.microsoft.com/office/powerpoint/2010/main" val="224354195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page Case Study - p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DCAF18-3F5A-8E42-8BFF-EB7949526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BFF66-A894-4ABB-8226-7CBA6AFE2352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063BE4-C925-7B4E-A740-142E795D5D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Content Placeholder 13">
            <a:extLst>
              <a:ext uri="{FF2B5EF4-FFF2-40B4-BE49-F238E27FC236}">
                <a16:creationId xmlns:a16="http://schemas.microsoft.com/office/drawing/2014/main" id="{6A754B5B-066E-1841-B290-9DA48E3AE682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-119269" y="4600023"/>
            <a:ext cx="5127368" cy="1709761"/>
          </a:xfrm>
          <a:ln>
            <a:solidFill>
              <a:schemeClr val="accent5"/>
            </a:solidFill>
          </a:ln>
        </p:spPr>
        <p:txBody>
          <a:bodyPr lIns="457200" tIns="182880" rIns="228600" bIns="182880"/>
          <a:lstStyle>
            <a:lvl1pPr marL="0" indent="0">
              <a:buNone/>
              <a:defRPr sz="16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Key Differentiators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5F3499-EBD3-3B49-BA2C-9FD4D5CC7A0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7299" y="14858"/>
            <a:ext cx="9147500" cy="795866"/>
          </a:xfrm>
          <a:prstGeom prst="rect">
            <a:avLst/>
          </a:prstGeom>
          <a:solidFill>
            <a:srgbClr val="F9F9F9"/>
          </a:solidFill>
          <a:ln>
            <a:solidFill>
              <a:schemeClr val="bg1"/>
            </a:solidFill>
          </a:ln>
          <a:effectLst>
            <a:outerShdw blurRad="63500" dir="5400000" algn="l" rotWithShape="0">
              <a:prstClr val="black">
                <a:alpha val="35000"/>
              </a:prstClr>
            </a:outerShdw>
          </a:effectLst>
        </p:spPr>
        <p:txBody>
          <a:bodyPr wrap="square" lIns="274320" tIns="228600" rIns="274320" bIns="365760">
            <a:noAutofit/>
          </a:bodyPr>
          <a:lstStyle>
            <a:lvl1pPr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522288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522288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522288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522288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indent="0">
              <a:buClr>
                <a:schemeClr val="tx1"/>
              </a:buClr>
              <a:buSzPct val="125000"/>
              <a:defRPr/>
            </a:pPr>
            <a:r>
              <a:rPr lang="en-US" sz="2000">
                <a:solidFill>
                  <a:schemeClr val="accent1"/>
                </a:solidFill>
                <a:latin typeface="Century Gothic"/>
                <a:ea typeface="Segoe UI" panose="020B0502040204020203" pitchFamily="34" charset="0"/>
                <a:cs typeface="Century Gothic"/>
              </a:rPr>
              <a:t>Case Study Title</a:t>
            </a:r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0AB373E3-D5E4-3B48-BAC4-DAF59F4FABE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36704" y="137231"/>
            <a:ext cx="1512829" cy="524954"/>
          </a:xfrm>
        </p:spPr>
        <p:txBody>
          <a:bodyPr anchor="ctr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Place client</a:t>
            </a:r>
            <a:br>
              <a:rPr lang="en-US"/>
            </a:br>
            <a:r>
              <a:rPr lang="en-US"/>
              <a:t>logo here</a:t>
            </a:r>
          </a:p>
        </p:txBody>
      </p:sp>
      <p:sp>
        <p:nvSpPr>
          <p:cNvPr id="8" name="Content Placeholder 11">
            <a:extLst>
              <a:ext uri="{FF2B5EF4-FFF2-40B4-BE49-F238E27FC236}">
                <a16:creationId xmlns:a16="http://schemas.microsoft.com/office/drawing/2014/main" id="{EC9D88E3-400C-4A4D-B798-78AC8B68D5B0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3500" y="803101"/>
            <a:ext cx="9147500" cy="614572"/>
          </a:xfrm>
          <a:solidFill>
            <a:schemeClr val="accent1"/>
          </a:solidFill>
        </p:spPr>
        <p:txBody>
          <a:bodyPr lIns="457200" tIns="137160" rIns="457200" bIns="137160"/>
          <a:lstStyle>
            <a:lvl1pPr marL="0" indent="0"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Short description of the challenge or business opportunity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4184F5F2-A62B-DC49-BDD4-B0D414F91921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0" y="1424908"/>
            <a:ext cx="5008099" cy="3152211"/>
          </a:xfrm>
        </p:spPr>
        <p:txBody>
          <a:bodyPr lIns="457200" tIns="182880" rIns="228600" bIns="182880"/>
          <a:lstStyle>
            <a:lvl1pPr marL="0" indent="0">
              <a:buNone/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Summary of the overall solution</a:t>
            </a:r>
          </a:p>
        </p:txBody>
      </p:sp>
      <p:sp>
        <p:nvSpPr>
          <p:cNvPr id="10" name="Content Placeholder 13">
            <a:extLst>
              <a:ext uri="{FF2B5EF4-FFF2-40B4-BE49-F238E27FC236}">
                <a16:creationId xmlns:a16="http://schemas.microsoft.com/office/drawing/2014/main" id="{82F15904-D9F4-B844-9987-7FC42D2992DC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5008100" y="3955313"/>
            <a:ext cx="4146698" cy="2438398"/>
          </a:xfrm>
          <a:solidFill>
            <a:schemeClr val="bg1">
              <a:lumMod val="95000"/>
            </a:schemeClr>
          </a:solidFill>
        </p:spPr>
        <p:txBody>
          <a:bodyPr lIns="182880" tIns="182880" rIns="228600" bIns="182880"/>
          <a:lstStyle>
            <a:lvl1pPr marL="0" indent="0">
              <a:buNone/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Summary of the results/value to the client</a:t>
            </a:r>
          </a:p>
        </p:txBody>
      </p:sp>
      <p:sp>
        <p:nvSpPr>
          <p:cNvPr id="11" name="Content Placeholder 18">
            <a:extLst>
              <a:ext uri="{FF2B5EF4-FFF2-40B4-BE49-F238E27FC236}">
                <a16:creationId xmlns:a16="http://schemas.microsoft.com/office/drawing/2014/main" id="{CB53BB7D-D845-7B41-8F8F-0C2F6286693E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100712" y="1850175"/>
            <a:ext cx="3951140" cy="2021627"/>
          </a:xfrm>
          <a:ln>
            <a:solidFill>
              <a:schemeClr val="accent5"/>
            </a:solidFill>
          </a:ln>
        </p:spPr>
        <p:txBody>
          <a:bodyPr lIns="182880" tIns="182880" rIns="182880" bIns="182880"/>
          <a:lstStyle>
            <a:lvl1pPr marL="0" indent="0">
              <a:buNone/>
              <a:defRPr sz="1100" baseline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Client testimonials or infographic(s)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9A2A02FD-FCEA-B547-B7E8-C2F56483E187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67504" y="5088835"/>
            <a:ext cx="4873092" cy="1220949"/>
          </a:xfrm>
          <a:ln>
            <a:noFill/>
          </a:ln>
        </p:spPr>
        <p:txBody>
          <a:bodyPr lIns="457200" tIns="182880" rIns="228600" bIns="182880"/>
          <a:lstStyle>
            <a:lvl1pPr marL="0" indent="0">
              <a:buNone/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Key Differentiators</a:t>
            </a:r>
          </a:p>
        </p:txBody>
      </p:sp>
    </p:spTree>
    <p:extLst>
      <p:ext uri="{BB962C8B-B14F-4D97-AF65-F5344CB8AC3E}">
        <p14:creationId xmlns:p14="http://schemas.microsoft.com/office/powerpoint/2010/main" val="339079093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page Case Study - p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1D6AC-E2CB-9440-90F7-36B4035A3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BFF66-A894-4ABB-8226-7CBA6AFE2352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78612F-FB0D-F14A-A738-B2AEEFE78E2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AB2A4-AA35-7C41-9E63-395CA7ADFEBD}"/>
              </a:ext>
            </a:extLst>
          </p:cNvPr>
          <p:cNvSpPr/>
          <p:nvPr userDrawn="1"/>
        </p:nvSpPr>
        <p:spPr>
          <a:xfrm>
            <a:off x="0" y="1887927"/>
            <a:ext cx="9144000" cy="170411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7BCD5BC-06F0-0246-9445-20CC9FEC377A}"/>
              </a:ext>
            </a:extLst>
          </p:cNvPr>
          <p:cNvSpPr txBox="1"/>
          <p:nvPr userDrawn="1"/>
        </p:nvSpPr>
        <p:spPr>
          <a:xfrm>
            <a:off x="0" y="0"/>
            <a:ext cx="9144000" cy="795866"/>
          </a:xfrm>
          <a:prstGeom prst="rect">
            <a:avLst/>
          </a:prstGeom>
          <a:noFill/>
        </p:spPr>
        <p:txBody>
          <a:bodyPr wrap="none" lIns="457200" tIns="457200" rIns="274320" bIns="457200" rtlCol="0" anchor="ctr">
            <a:noAutofit/>
          </a:bodyPr>
          <a:lstStyle/>
          <a:p>
            <a:r>
              <a:rPr lang="en-US" sz="2000">
                <a:solidFill>
                  <a:srgbClr val="538B3F"/>
                </a:solidFill>
                <a:latin typeface="Century Gothic"/>
                <a:cs typeface="Century Gothic"/>
              </a:rPr>
              <a:t>Insider View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C17DB75-D9AE-2746-A31B-5B3854D3DC7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85674" y="735505"/>
            <a:ext cx="3157372" cy="331788"/>
          </a:xfrm>
        </p:spPr>
        <p:txBody>
          <a:bodyPr anchor="ctr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What industry did this take place in?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C3D04A-43E9-824C-BEAA-2D8ACE3D3F33}"/>
              </a:ext>
            </a:extLst>
          </p:cNvPr>
          <p:cNvSpPr txBox="1"/>
          <p:nvPr userDrawn="1"/>
        </p:nvSpPr>
        <p:spPr>
          <a:xfrm>
            <a:off x="553189" y="774616"/>
            <a:ext cx="701674" cy="2308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>
                <a:solidFill>
                  <a:schemeClr val="accent1"/>
                </a:solidFill>
                <a:latin typeface="+mj-lt"/>
              </a:rPr>
              <a:t>Industry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7364871-4937-954C-A612-EEAD85A8C6A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85674" y="1092186"/>
            <a:ext cx="3157372" cy="331788"/>
          </a:xfrm>
        </p:spPr>
        <p:txBody>
          <a:bodyPr anchor="ctr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What Line(s) of Service was(were) involved?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30EB381-371C-A24F-A580-0D7FDE4F96AD}"/>
              </a:ext>
            </a:extLst>
          </p:cNvPr>
          <p:cNvSpPr txBox="1"/>
          <p:nvPr userDrawn="1"/>
        </p:nvSpPr>
        <p:spPr>
          <a:xfrm>
            <a:off x="851858" y="1131297"/>
            <a:ext cx="403005" cy="2308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 err="1">
                <a:solidFill>
                  <a:schemeClr val="accent1"/>
                </a:solidFill>
                <a:latin typeface="+mj-lt"/>
              </a:rPr>
              <a:t>LoS</a:t>
            </a:r>
            <a:endParaRPr lang="en-US" sz="90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AB002235-59EF-C74B-BBFC-0880B00FAE5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85674" y="1455013"/>
            <a:ext cx="7267079" cy="331788"/>
          </a:xfrm>
        </p:spPr>
        <p:txBody>
          <a:bodyPr anchor="ctr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What Daugherty capabilities were demonstrated?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D1AA9E-4B05-0941-94B5-64260DDE79A9}"/>
              </a:ext>
            </a:extLst>
          </p:cNvPr>
          <p:cNvSpPr txBox="1"/>
          <p:nvPr userDrawn="1"/>
        </p:nvSpPr>
        <p:spPr>
          <a:xfrm>
            <a:off x="340864" y="1435504"/>
            <a:ext cx="944810" cy="369332"/>
          </a:xfrm>
          <a:prstGeom prst="rect">
            <a:avLst/>
          </a:prstGeom>
          <a:noFill/>
        </p:spPr>
        <p:txBody>
          <a:bodyPr wrap="none" rIns="45720" rtlCol="0">
            <a:spAutoFit/>
          </a:bodyPr>
          <a:lstStyle/>
          <a:p>
            <a:pPr algn="r"/>
            <a:r>
              <a:rPr lang="en-US" sz="900">
                <a:solidFill>
                  <a:schemeClr val="accent1"/>
                </a:solidFill>
                <a:latin typeface="+mj-lt"/>
              </a:rPr>
              <a:t>Capabilities</a:t>
            </a:r>
            <a:br>
              <a:rPr lang="en-US" sz="900">
                <a:solidFill>
                  <a:schemeClr val="accent1"/>
                </a:solidFill>
                <a:latin typeface="+mj-lt"/>
              </a:rPr>
            </a:br>
            <a:r>
              <a:rPr lang="en-US" sz="900">
                <a:solidFill>
                  <a:schemeClr val="accent1"/>
                </a:solidFill>
                <a:latin typeface="+mj-lt"/>
              </a:rPr>
              <a:t>Demonstrated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CCA3A98-DFBC-D640-88F5-9DDF686823A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401820" y="735505"/>
            <a:ext cx="3157372" cy="331788"/>
          </a:xfrm>
        </p:spPr>
        <p:txBody>
          <a:bodyPr anchor="ctr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Which branch led the initiative?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CF44AE-66C6-B04B-8466-FF4140B30B0C}"/>
              </a:ext>
            </a:extLst>
          </p:cNvPr>
          <p:cNvSpPr txBox="1"/>
          <p:nvPr userDrawn="1"/>
        </p:nvSpPr>
        <p:spPr>
          <a:xfrm>
            <a:off x="4714975" y="774616"/>
            <a:ext cx="663843" cy="2308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>
                <a:solidFill>
                  <a:schemeClr val="accent1"/>
                </a:solidFill>
                <a:latin typeface="+mj-lt"/>
              </a:rPr>
              <a:t>Branch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A5DDB574-F61F-2445-AE54-33035DC67816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401820" y="1098853"/>
            <a:ext cx="3157372" cy="331788"/>
          </a:xfrm>
        </p:spPr>
        <p:txBody>
          <a:bodyPr anchor="ctr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Name of employee that helped with sales call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C1EB5B-8960-C94D-BA81-ECED3515E951}"/>
              </a:ext>
            </a:extLst>
          </p:cNvPr>
          <p:cNvSpPr txBox="1"/>
          <p:nvPr userDrawn="1"/>
        </p:nvSpPr>
        <p:spPr>
          <a:xfrm>
            <a:off x="4467995" y="1068151"/>
            <a:ext cx="910823" cy="3693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>
                <a:solidFill>
                  <a:schemeClr val="accent1"/>
                </a:solidFill>
                <a:latin typeface="+mj-lt"/>
              </a:rPr>
              <a:t>Daugherty</a:t>
            </a:r>
            <a:br>
              <a:rPr lang="en-US" sz="900">
                <a:solidFill>
                  <a:schemeClr val="accent1"/>
                </a:solidFill>
                <a:latin typeface="+mj-lt"/>
              </a:rPr>
            </a:br>
            <a:r>
              <a:rPr lang="en-US" sz="900">
                <a:solidFill>
                  <a:schemeClr val="accent1"/>
                </a:solidFill>
                <a:latin typeface="+mj-lt"/>
              </a:rPr>
              <a:t>Contact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94A7903F-667C-C241-9225-0213624B8FE4}"/>
              </a:ext>
            </a:extLst>
          </p:cNvPr>
          <p:cNvCxnSpPr/>
          <p:nvPr userDrawn="1"/>
        </p:nvCxnSpPr>
        <p:spPr>
          <a:xfrm>
            <a:off x="479473" y="1085098"/>
            <a:ext cx="8079719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2639F7F-536D-744C-AFD6-2C9D67FE182C}"/>
              </a:ext>
            </a:extLst>
          </p:cNvPr>
          <p:cNvCxnSpPr/>
          <p:nvPr userDrawn="1"/>
        </p:nvCxnSpPr>
        <p:spPr>
          <a:xfrm>
            <a:off x="479473" y="1441413"/>
            <a:ext cx="8079719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35">
            <a:extLst>
              <a:ext uri="{FF2B5EF4-FFF2-40B4-BE49-F238E27FC236}">
                <a16:creationId xmlns:a16="http://schemas.microsoft.com/office/drawing/2014/main" id="{73015035-56CD-9840-906C-027A7E55D6E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285674" y="1976329"/>
            <a:ext cx="3157372" cy="280987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Name of Buyer</a:t>
            </a:r>
          </a:p>
        </p:txBody>
      </p:sp>
      <p:sp>
        <p:nvSpPr>
          <p:cNvPr id="20" name="Text Placeholder 35">
            <a:extLst>
              <a:ext uri="{FF2B5EF4-FFF2-40B4-BE49-F238E27FC236}">
                <a16:creationId xmlns:a16="http://schemas.microsoft.com/office/drawing/2014/main" id="{4A979B04-0D1C-7C43-A1E9-A2A41423F99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285674" y="2320814"/>
            <a:ext cx="3157372" cy="280987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Name of competitors</a:t>
            </a:r>
          </a:p>
        </p:txBody>
      </p:sp>
      <p:sp>
        <p:nvSpPr>
          <p:cNvPr id="21" name="Text Placeholder 35">
            <a:extLst>
              <a:ext uri="{FF2B5EF4-FFF2-40B4-BE49-F238E27FC236}">
                <a16:creationId xmlns:a16="http://schemas.microsoft.com/office/drawing/2014/main" id="{CF87517C-3305-5448-8DCF-9D5D709028A0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397567" y="1976329"/>
            <a:ext cx="3155186" cy="280987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Size of engagement</a:t>
            </a:r>
          </a:p>
        </p:txBody>
      </p:sp>
      <p:sp>
        <p:nvSpPr>
          <p:cNvPr id="22" name="Text Placeholder 35">
            <a:extLst>
              <a:ext uri="{FF2B5EF4-FFF2-40B4-BE49-F238E27FC236}">
                <a16:creationId xmlns:a16="http://schemas.microsoft.com/office/drawing/2014/main" id="{1A926BFC-261B-0846-A311-B3C69D7319A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397567" y="2320814"/>
            <a:ext cx="3155186" cy="280987"/>
          </a:xfrm>
        </p:spPr>
        <p:txBody>
          <a:bodyPr anchor="ctr"/>
          <a:lstStyle>
            <a:lvl1pPr marL="0" indent="0">
              <a:buNone/>
              <a:defRPr sz="120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How much did the client spend on Daugherty?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E0144329-D8AD-8346-A37A-F205FEEC27D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285674" y="5637150"/>
            <a:ext cx="7267079" cy="631400"/>
          </a:xfrm>
        </p:spPr>
        <p:txBody>
          <a:bodyPr anchor="t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What new business did Daugherty win from the client?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0FC3D9-6A80-2846-AF0F-72480D21E169}"/>
              </a:ext>
            </a:extLst>
          </p:cNvPr>
          <p:cNvSpPr txBox="1"/>
          <p:nvPr userDrawn="1"/>
        </p:nvSpPr>
        <p:spPr>
          <a:xfrm>
            <a:off x="621325" y="5617641"/>
            <a:ext cx="664349" cy="369332"/>
          </a:xfrm>
          <a:prstGeom prst="rect">
            <a:avLst/>
          </a:prstGeom>
          <a:noFill/>
        </p:spPr>
        <p:txBody>
          <a:bodyPr wrap="none" rIns="45720" rtlCol="0">
            <a:spAutoFit/>
          </a:bodyPr>
          <a:lstStyle/>
          <a:p>
            <a:pPr algn="r"/>
            <a:r>
              <a:rPr lang="en-US" sz="900">
                <a:solidFill>
                  <a:schemeClr val="accent1"/>
                </a:solidFill>
                <a:latin typeface="+mj-lt"/>
              </a:rPr>
              <a:t>Follow on</a:t>
            </a:r>
            <a:br>
              <a:rPr lang="en-US" sz="900">
                <a:solidFill>
                  <a:schemeClr val="accent1"/>
                </a:solidFill>
                <a:latin typeface="+mj-lt"/>
              </a:rPr>
            </a:br>
            <a:r>
              <a:rPr lang="en-US" sz="900">
                <a:solidFill>
                  <a:schemeClr val="accent1"/>
                </a:solidFill>
                <a:latin typeface="+mj-lt"/>
              </a:rPr>
              <a:t>Business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192D69-61D3-AE46-91F8-96F10D7ED857}"/>
              </a:ext>
            </a:extLst>
          </p:cNvPr>
          <p:cNvCxnSpPr/>
          <p:nvPr userDrawn="1"/>
        </p:nvCxnSpPr>
        <p:spPr>
          <a:xfrm>
            <a:off x="479473" y="5595198"/>
            <a:ext cx="8079719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0DD39D05-7859-E647-B64E-230077A1439B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285674" y="3716201"/>
            <a:ext cx="7267079" cy="1063998"/>
          </a:xfrm>
        </p:spPr>
        <p:txBody>
          <a:bodyPr anchor="t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How did we approach the project?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9B6B846-4A98-F14F-BC77-E1C668E04B3C}"/>
              </a:ext>
            </a:extLst>
          </p:cNvPr>
          <p:cNvSpPr txBox="1"/>
          <p:nvPr userDrawn="1"/>
        </p:nvSpPr>
        <p:spPr>
          <a:xfrm>
            <a:off x="570092" y="3696692"/>
            <a:ext cx="715582" cy="230832"/>
          </a:xfrm>
          <a:prstGeom prst="rect">
            <a:avLst/>
          </a:prstGeom>
          <a:noFill/>
        </p:spPr>
        <p:txBody>
          <a:bodyPr wrap="none" rIns="45720" rtlCol="0">
            <a:spAutoFit/>
          </a:bodyPr>
          <a:lstStyle/>
          <a:p>
            <a:pPr algn="r"/>
            <a:r>
              <a:rPr lang="en-US" sz="900">
                <a:solidFill>
                  <a:schemeClr val="accent1"/>
                </a:solidFill>
                <a:latin typeface="+mj-lt"/>
              </a:rPr>
              <a:t>Approach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DE95A171-DACE-2144-8C93-C6E0878233F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285674" y="4907265"/>
            <a:ext cx="7267079" cy="631400"/>
          </a:xfrm>
        </p:spPr>
        <p:txBody>
          <a:bodyPr anchor="t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What value did the solution bring for the customer?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396C85D-70DD-AE44-AEAA-F6148619E3C5}"/>
              </a:ext>
            </a:extLst>
          </p:cNvPr>
          <p:cNvSpPr txBox="1"/>
          <p:nvPr userDrawn="1"/>
        </p:nvSpPr>
        <p:spPr>
          <a:xfrm>
            <a:off x="603692" y="4887756"/>
            <a:ext cx="681982" cy="369332"/>
          </a:xfrm>
          <a:prstGeom prst="rect">
            <a:avLst/>
          </a:prstGeom>
          <a:noFill/>
        </p:spPr>
        <p:txBody>
          <a:bodyPr wrap="none" rIns="45720" rtlCol="0">
            <a:spAutoFit/>
          </a:bodyPr>
          <a:lstStyle/>
          <a:p>
            <a:pPr algn="r"/>
            <a:r>
              <a:rPr lang="en-US" sz="900">
                <a:solidFill>
                  <a:schemeClr val="accent1"/>
                </a:solidFill>
                <a:latin typeface="+mj-lt"/>
              </a:rPr>
              <a:t>Customer</a:t>
            </a:r>
            <a:br>
              <a:rPr lang="en-US" sz="900">
                <a:solidFill>
                  <a:schemeClr val="accent1"/>
                </a:solidFill>
                <a:latin typeface="+mj-lt"/>
              </a:rPr>
            </a:br>
            <a:r>
              <a:rPr lang="en-US" sz="900">
                <a:solidFill>
                  <a:schemeClr val="accent1"/>
                </a:solidFill>
                <a:latin typeface="+mj-lt"/>
              </a:rPr>
              <a:t>Value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ED0F178-4AD7-2D49-ABA9-8CF35B031C05}"/>
              </a:ext>
            </a:extLst>
          </p:cNvPr>
          <p:cNvCxnSpPr/>
          <p:nvPr userDrawn="1"/>
        </p:nvCxnSpPr>
        <p:spPr>
          <a:xfrm>
            <a:off x="479473" y="4865313"/>
            <a:ext cx="8079719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 Placeholder 35">
            <a:extLst>
              <a:ext uri="{FF2B5EF4-FFF2-40B4-BE49-F238E27FC236}">
                <a16:creationId xmlns:a16="http://schemas.microsoft.com/office/drawing/2014/main" id="{57829610-6EFD-3246-8E8A-F7CC0C31C911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285674" y="2672394"/>
            <a:ext cx="7267079" cy="840449"/>
          </a:xfrm>
        </p:spPr>
        <p:txBody>
          <a:bodyPr anchor="ctr"/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/>
              <a:t>Short description of sales, length or any highlights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65BC015-BB5C-9D42-92C8-CEC14814912D}"/>
              </a:ext>
            </a:extLst>
          </p:cNvPr>
          <p:cNvSpPr txBox="1"/>
          <p:nvPr userDrawn="1"/>
        </p:nvSpPr>
        <p:spPr>
          <a:xfrm>
            <a:off x="553189" y="2001406"/>
            <a:ext cx="701674" cy="2308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>
                <a:solidFill>
                  <a:schemeClr val="tx1"/>
                </a:solidFill>
                <a:latin typeface="+mj-lt"/>
              </a:rPr>
              <a:t>Buyer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43FE2C8-4CAF-DB4C-9962-C035DB682550}"/>
              </a:ext>
            </a:extLst>
          </p:cNvPr>
          <p:cNvSpPr txBox="1"/>
          <p:nvPr userDrawn="1"/>
        </p:nvSpPr>
        <p:spPr>
          <a:xfrm>
            <a:off x="219255" y="2274919"/>
            <a:ext cx="1035608" cy="3693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>
                <a:solidFill>
                  <a:schemeClr val="tx1"/>
                </a:solidFill>
                <a:latin typeface="+mj-lt"/>
              </a:rPr>
              <a:t>Competitive Landscape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818E3DD-1CE4-2444-8E28-35EFA53AD654}"/>
              </a:ext>
            </a:extLst>
          </p:cNvPr>
          <p:cNvSpPr txBox="1"/>
          <p:nvPr userDrawn="1"/>
        </p:nvSpPr>
        <p:spPr>
          <a:xfrm>
            <a:off x="340864" y="2907952"/>
            <a:ext cx="913999" cy="369332"/>
          </a:xfrm>
          <a:prstGeom prst="rect">
            <a:avLst/>
          </a:prstGeom>
          <a:noFill/>
        </p:spPr>
        <p:txBody>
          <a:bodyPr wrap="square" rIns="45720" rtlCol="0" anchor="ctr">
            <a:spAutoFit/>
          </a:bodyPr>
          <a:lstStyle/>
          <a:p>
            <a:pPr algn="r"/>
            <a:r>
              <a:rPr lang="en-US" sz="900">
                <a:solidFill>
                  <a:schemeClr val="tx1"/>
                </a:solidFill>
                <a:latin typeface="+mj-lt"/>
              </a:rPr>
              <a:t>Sales Cycle Highlights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53D3259-FCB2-2A44-9DEB-52D53C261851}"/>
              </a:ext>
            </a:extLst>
          </p:cNvPr>
          <p:cNvSpPr txBox="1"/>
          <p:nvPr userDrawn="1"/>
        </p:nvSpPr>
        <p:spPr>
          <a:xfrm>
            <a:off x="4467995" y="1932156"/>
            <a:ext cx="904623" cy="369332"/>
          </a:xfrm>
          <a:prstGeom prst="rect">
            <a:avLst/>
          </a:prstGeom>
          <a:noFill/>
        </p:spPr>
        <p:txBody>
          <a:bodyPr wrap="square" rIns="45720" rtlCol="0" anchor="ctr">
            <a:spAutoFit/>
          </a:bodyPr>
          <a:lstStyle/>
          <a:p>
            <a:pPr algn="r"/>
            <a:r>
              <a:rPr lang="en-US" sz="900">
                <a:solidFill>
                  <a:schemeClr val="tx1"/>
                </a:solidFill>
                <a:latin typeface="+mj-lt"/>
              </a:rPr>
              <a:t>Size</a:t>
            </a:r>
            <a:r>
              <a:rPr lang="en-US" sz="900" baseline="0">
                <a:solidFill>
                  <a:schemeClr val="tx1"/>
                </a:solidFill>
                <a:latin typeface="+mj-lt"/>
              </a:rPr>
              <a:t> of Engagement</a:t>
            </a:r>
            <a:endParaRPr lang="en-US" sz="90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496E688-0843-3C45-A479-A7ABBEC294DC}"/>
              </a:ext>
            </a:extLst>
          </p:cNvPr>
          <p:cNvSpPr txBox="1"/>
          <p:nvPr userDrawn="1"/>
        </p:nvSpPr>
        <p:spPr>
          <a:xfrm>
            <a:off x="4535057" y="2271893"/>
            <a:ext cx="837561" cy="3693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>
                <a:solidFill>
                  <a:schemeClr val="tx1"/>
                </a:solidFill>
                <a:latin typeface="+mj-lt"/>
              </a:rPr>
              <a:t>Revenue</a:t>
            </a:r>
            <a:br>
              <a:rPr lang="en-US" sz="900" baseline="0">
                <a:solidFill>
                  <a:schemeClr val="tx1"/>
                </a:solidFill>
                <a:latin typeface="+mj-lt"/>
              </a:rPr>
            </a:br>
            <a:r>
              <a:rPr lang="en-US" sz="900" baseline="0">
                <a:solidFill>
                  <a:schemeClr val="tx1"/>
                </a:solidFill>
                <a:latin typeface="+mj-lt"/>
              </a:rPr>
              <a:t>Estimate</a:t>
            </a:r>
            <a:endParaRPr lang="en-US" sz="900">
              <a:solidFill>
                <a:schemeClr val="tx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6343095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-page Case Stu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1DF04E-A062-A54A-ADCD-7FA623089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BFF66-A894-4ABB-8226-7CBA6AFE2352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E4A692-981C-9441-8C7A-72BF21AB506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64FFAF-3275-3F49-A432-EE4414D9CFA7}"/>
              </a:ext>
            </a:extLst>
          </p:cNvPr>
          <p:cNvSpPr/>
          <p:nvPr userDrawn="1"/>
        </p:nvSpPr>
        <p:spPr>
          <a:xfrm>
            <a:off x="4214817" y="4667693"/>
            <a:ext cx="4929183" cy="16487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0AC59A-491D-DA47-B7C6-C753C962B94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-3500" y="1"/>
            <a:ext cx="9147500" cy="795866"/>
          </a:xfrm>
          <a:prstGeom prst="rect">
            <a:avLst/>
          </a:prstGeom>
          <a:solidFill>
            <a:srgbClr val="F9F9F9"/>
          </a:solidFill>
          <a:ln>
            <a:solidFill>
              <a:schemeClr val="bg1"/>
            </a:solidFill>
          </a:ln>
          <a:effectLst>
            <a:outerShdw blurRad="63500" dir="5400000" algn="l" rotWithShape="0">
              <a:prstClr val="black">
                <a:alpha val="35000"/>
              </a:prstClr>
            </a:outerShdw>
          </a:effectLst>
        </p:spPr>
        <p:txBody>
          <a:bodyPr wrap="square" lIns="274320" tIns="228600" rIns="274320" bIns="365760">
            <a:noAutofit/>
          </a:bodyPr>
          <a:lstStyle>
            <a:lvl1pPr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defTabSz="522288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defTabSz="522288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defTabSz="522288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defTabSz="522288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lvl="1" indent="0">
              <a:buClr>
                <a:schemeClr val="tx1"/>
              </a:buClr>
              <a:buSzPct val="125000"/>
              <a:defRPr/>
            </a:pPr>
            <a:endParaRPr lang="en-US" sz="1100">
              <a:solidFill>
                <a:schemeClr val="bg1">
                  <a:lumMod val="65000"/>
                </a:schemeClr>
              </a:solidFill>
              <a:latin typeface="Century Gothic"/>
              <a:ea typeface="Segoe UI" panose="020B0502040204020203" pitchFamily="34" charset="0"/>
              <a:cs typeface="Century Gothic"/>
            </a:endParaRP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4B544964-0310-5D4E-A074-C9DDE742D46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9144000" cy="795866"/>
          </a:xfrm>
          <a:noFill/>
          <a:effectLst/>
        </p:spPr>
        <p:txBody>
          <a:bodyPr lIns="457200" tIns="457200" rIns="274320" bIns="457200" anchor="ctr" anchorCtr="0">
            <a:noAutofit/>
          </a:bodyPr>
          <a:lstStyle>
            <a:lvl1pPr marL="0" indent="0">
              <a:buNone/>
              <a:defRPr sz="2000" baseline="0">
                <a:solidFill>
                  <a:srgbClr val="538C3F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Case study title</a:t>
            </a:r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CA2D9E12-FD75-484E-879A-3B81CF87686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336704" y="137231"/>
            <a:ext cx="1512829" cy="524954"/>
          </a:xfrm>
        </p:spPr>
        <p:txBody>
          <a:bodyPr anchor="ctr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Place client</a:t>
            </a:r>
            <a:br>
              <a:rPr lang="en-US"/>
            </a:br>
            <a:r>
              <a:rPr lang="en-US"/>
              <a:t>logo here</a:t>
            </a:r>
          </a:p>
        </p:txBody>
      </p:sp>
      <p:sp>
        <p:nvSpPr>
          <p:cNvPr id="9" name="Content Placeholder 11">
            <a:extLst>
              <a:ext uri="{FF2B5EF4-FFF2-40B4-BE49-F238E27FC236}">
                <a16:creationId xmlns:a16="http://schemas.microsoft.com/office/drawing/2014/main" id="{C19A3008-6D9E-8444-9F70-432AB2D0CFD6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-3500" y="803101"/>
            <a:ext cx="9147500" cy="614572"/>
          </a:xfrm>
          <a:solidFill>
            <a:schemeClr val="accent1"/>
          </a:solidFill>
        </p:spPr>
        <p:txBody>
          <a:bodyPr lIns="457200" tIns="137160" rIns="457200" bIns="137160">
            <a:normAutofit/>
          </a:bodyPr>
          <a:lstStyle>
            <a:lvl1pPr marL="0" indent="0">
              <a:buNone/>
              <a:defRPr sz="1100" baseline="0">
                <a:solidFill>
                  <a:schemeClr val="bg1"/>
                </a:solidFill>
                <a:latin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Short description of the challenge or business opportunity</a:t>
            </a:r>
          </a:p>
        </p:txBody>
      </p:sp>
      <p:sp>
        <p:nvSpPr>
          <p:cNvPr id="10" name="Content Placeholder 13">
            <a:extLst>
              <a:ext uri="{FF2B5EF4-FFF2-40B4-BE49-F238E27FC236}">
                <a16:creationId xmlns:a16="http://schemas.microsoft.com/office/drawing/2014/main" id="{9ACC5F1A-9CB7-6E4E-9658-371835545A7F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1" y="1424908"/>
            <a:ext cx="4114800" cy="3403651"/>
          </a:xfrm>
        </p:spPr>
        <p:txBody>
          <a:bodyPr lIns="457200" tIns="182880" rIns="228600" bIns="182880"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50000"/>
                  </a:schemeClr>
                </a:solidFill>
                <a:latin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Summary of the overall solution</a:t>
            </a:r>
          </a:p>
        </p:txBody>
      </p:sp>
      <p:sp>
        <p:nvSpPr>
          <p:cNvPr id="11" name="Content Placeholder 13">
            <a:extLst>
              <a:ext uri="{FF2B5EF4-FFF2-40B4-BE49-F238E27FC236}">
                <a16:creationId xmlns:a16="http://schemas.microsoft.com/office/drawing/2014/main" id="{10DA525D-1C1D-5844-864A-BDA54978F588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4214817" y="1424907"/>
            <a:ext cx="4842407" cy="3110919"/>
          </a:xfrm>
          <a:noFill/>
        </p:spPr>
        <p:txBody>
          <a:bodyPr lIns="182880" tIns="182880" rIns="228600" bIns="182880"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50000"/>
                  </a:schemeClr>
                </a:solidFill>
                <a:latin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Summary of the results/value to the client</a:t>
            </a:r>
          </a:p>
        </p:txBody>
      </p:sp>
      <p:sp>
        <p:nvSpPr>
          <p:cNvPr id="12" name="Content Placeholder 13">
            <a:extLst>
              <a:ext uri="{FF2B5EF4-FFF2-40B4-BE49-F238E27FC236}">
                <a16:creationId xmlns:a16="http://schemas.microsoft.com/office/drawing/2014/main" id="{62599A97-AD38-2B44-BCC1-91E065D9D294}"/>
              </a:ext>
            </a:extLst>
          </p:cNvPr>
          <p:cNvSpPr>
            <a:spLocks noGrp="1"/>
          </p:cNvSpPr>
          <p:nvPr>
            <p:ph sz="quarter" idx="21" hasCustomPrompt="1"/>
          </p:nvPr>
        </p:nvSpPr>
        <p:spPr>
          <a:xfrm>
            <a:off x="-1" y="5321686"/>
            <a:ext cx="4114801" cy="1007485"/>
          </a:xfrm>
          <a:ln>
            <a:solidFill>
              <a:schemeClr val="accent5"/>
            </a:solidFill>
          </a:ln>
        </p:spPr>
        <p:txBody>
          <a:bodyPr lIns="457200" tIns="182880" rIns="228600" bIns="182880"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50000"/>
                  </a:schemeClr>
                </a:solidFill>
                <a:latin typeface="Lucida Sans" panose="020B0602030504020204" pitchFamily="34" charset="77"/>
              </a:defRPr>
            </a:lvl1pPr>
          </a:lstStyle>
          <a:p>
            <a:pPr lvl="0"/>
            <a:r>
              <a:rPr lang="en-US"/>
              <a:t>Key Differentiators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91803CD5-7A50-6C41-B770-CEE5C516AFF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813844" y="4793835"/>
            <a:ext cx="1701258" cy="331788"/>
          </a:xfrm>
        </p:spPr>
        <p:txBody>
          <a:bodyPr anchor="ctr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  <a:latin typeface="Lucida Sans" panose="020B0602030504020204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What industry did this take place in?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DAB2D1-D31A-274D-8FAA-00138F7F0749}"/>
              </a:ext>
            </a:extLst>
          </p:cNvPr>
          <p:cNvSpPr txBox="1"/>
          <p:nvPr userDrawn="1"/>
        </p:nvSpPr>
        <p:spPr>
          <a:xfrm>
            <a:off x="4208679" y="4832945"/>
            <a:ext cx="591920" cy="2308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>
                <a:solidFill>
                  <a:schemeClr val="accent1"/>
                </a:solidFill>
                <a:latin typeface="+mj-lt"/>
              </a:rPr>
              <a:t>Industry</a:t>
            </a:r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831110B4-4A23-284A-9FDC-C565A452FAE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00600" y="5321686"/>
            <a:ext cx="1714501" cy="331788"/>
          </a:xfrm>
        </p:spPr>
        <p:txBody>
          <a:bodyPr anchor="ctr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  <a:latin typeface="Lucida Sans" panose="020B0602030504020204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What Line(s) of Service was(were) involved?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95F576-7E12-8C4A-975C-0E85F6BC4C5D}"/>
              </a:ext>
            </a:extLst>
          </p:cNvPr>
          <p:cNvSpPr txBox="1"/>
          <p:nvPr userDrawn="1"/>
        </p:nvSpPr>
        <p:spPr>
          <a:xfrm>
            <a:off x="4208679" y="5395121"/>
            <a:ext cx="578678" cy="2308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 err="1">
                <a:solidFill>
                  <a:schemeClr val="accent1"/>
                </a:solidFill>
                <a:latin typeface="+mj-lt"/>
              </a:rPr>
              <a:t>LoS</a:t>
            </a:r>
            <a:endParaRPr lang="en-US" sz="90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6FF38B1-93DD-FC44-AE51-ED75828E30B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44529" y="5819530"/>
            <a:ext cx="3812695" cy="331788"/>
          </a:xfrm>
        </p:spPr>
        <p:txBody>
          <a:bodyPr anchor="ctr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  <a:latin typeface="Lucida Sans" panose="020B0602030504020204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What Daugherty capabilities were demonstrated?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EAA09FC-0F81-4B4B-9CD1-D97AB751F896}"/>
              </a:ext>
            </a:extLst>
          </p:cNvPr>
          <p:cNvSpPr txBox="1"/>
          <p:nvPr userDrawn="1"/>
        </p:nvSpPr>
        <p:spPr>
          <a:xfrm>
            <a:off x="4208679" y="5819530"/>
            <a:ext cx="1009364" cy="3693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>
                <a:solidFill>
                  <a:schemeClr val="accent1"/>
                </a:solidFill>
                <a:latin typeface="+mj-lt"/>
              </a:rPr>
              <a:t>Capabilities</a:t>
            </a:r>
            <a:br>
              <a:rPr lang="en-US" sz="900">
                <a:solidFill>
                  <a:schemeClr val="accent1"/>
                </a:solidFill>
                <a:latin typeface="+mj-lt"/>
              </a:rPr>
            </a:br>
            <a:r>
              <a:rPr lang="en-US" sz="900">
                <a:solidFill>
                  <a:schemeClr val="accent1"/>
                </a:solidFill>
                <a:latin typeface="+mj-lt"/>
              </a:rPr>
              <a:t>Demonstrated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824BDBDD-49C3-0F4E-BB57-F0AFE553AC7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315200" y="4793835"/>
            <a:ext cx="1742024" cy="331788"/>
          </a:xfrm>
        </p:spPr>
        <p:txBody>
          <a:bodyPr anchor="ctr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  <a:latin typeface="Lucida Sans" panose="020B0602030504020204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Which branch led the initiative?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FF0BCB7-D68F-F44C-9609-486E38891879}"/>
              </a:ext>
            </a:extLst>
          </p:cNvPr>
          <p:cNvSpPr txBox="1"/>
          <p:nvPr userDrawn="1"/>
        </p:nvSpPr>
        <p:spPr>
          <a:xfrm>
            <a:off x="6515101" y="4832946"/>
            <a:ext cx="800099" cy="2308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>
                <a:solidFill>
                  <a:schemeClr val="accent1"/>
                </a:solidFill>
                <a:latin typeface="+mj-lt"/>
              </a:rPr>
              <a:t>Branch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455DFB0-4881-D744-AA15-7D1F529ACB6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5138" y="5321686"/>
            <a:ext cx="1732086" cy="331788"/>
          </a:xfrm>
        </p:spPr>
        <p:txBody>
          <a:bodyPr anchor="ctr">
            <a:normAutofit/>
          </a:bodyPr>
          <a:lstStyle>
            <a:lvl1pPr marL="0" indent="0">
              <a:buNone/>
              <a:defRPr sz="1200" baseline="0">
                <a:solidFill>
                  <a:schemeClr val="tx2">
                    <a:lumMod val="50000"/>
                  </a:schemeClr>
                </a:solidFill>
                <a:latin typeface="Lucida Sans" panose="020B0602030504020204" pitchFamily="34" charset="7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Name of employee that helped with sales call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0A269D-4CA2-8547-9E82-D9A5C2356257}"/>
              </a:ext>
            </a:extLst>
          </p:cNvPr>
          <p:cNvSpPr txBox="1"/>
          <p:nvPr userDrawn="1"/>
        </p:nvSpPr>
        <p:spPr>
          <a:xfrm>
            <a:off x="6525040" y="5274212"/>
            <a:ext cx="786856" cy="369332"/>
          </a:xfrm>
          <a:prstGeom prst="rect">
            <a:avLst/>
          </a:prstGeom>
          <a:noFill/>
        </p:spPr>
        <p:txBody>
          <a:bodyPr wrap="square" rIns="45720" rtlCol="0">
            <a:spAutoFit/>
          </a:bodyPr>
          <a:lstStyle/>
          <a:p>
            <a:pPr algn="r"/>
            <a:r>
              <a:rPr lang="en-US" sz="900">
                <a:solidFill>
                  <a:schemeClr val="accent1"/>
                </a:solidFill>
                <a:latin typeface="+mj-lt"/>
              </a:rPr>
              <a:t>Daugherty</a:t>
            </a:r>
            <a:br>
              <a:rPr lang="en-US" sz="900">
                <a:solidFill>
                  <a:schemeClr val="accent1"/>
                </a:solidFill>
                <a:latin typeface="+mj-lt"/>
              </a:rPr>
            </a:br>
            <a:r>
              <a:rPr lang="en-US" sz="900">
                <a:solidFill>
                  <a:schemeClr val="accent1"/>
                </a:solidFill>
                <a:latin typeface="+mj-lt"/>
              </a:rPr>
              <a:t>Contact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02A9D97-4010-1644-B475-56272ABB4980}"/>
              </a:ext>
            </a:extLst>
          </p:cNvPr>
          <p:cNvSpPr txBox="1"/>
          <p:nvPr userDrawn="1"/>
        </p:nvSpPr>
        <p:spPr>
          <a:xfrm>
            <a:off x="0" y="4959729"/>
            <a:ext cx="4121903" cy="338554"/>
          </a:xfrm>
          <a:prstGeom prst="rect">
            <a:avLst/>
          </a:prstGeom>
          <a:noFill/>
        </p:spPr>
        <p:txBody>
          <a:bodyPr wrap="square" lIns="457200" rtlCol="0">
            <a:spAutoFit/>
          </a:bodyPr>
          <a:lstStyle/>
          <a:p>
            <a:r>
              <a:rPr lang="en-US" sz="1600">
                <a:solidFill>
                  <a:schemeClr val="accent5"/>
                </a:solidFill>
              </a:rPr>
              <a:t>Key Differentiators</a:t>
            </a:r>
          </a:p>
        </p:txBody>
      </p:sp>
    </p:spTree>
    <p:extLst>
      <p:ext uri="{BB962C8B-B14F-4D97-AF65-F5344CB8AC3E}">
        <p14:creationId xmlns:p14="http://schemas.microsoft.com/office/powerpoint/2010/main" val="2781923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ve Agenda Altern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2748101" y="6307666"/>
            <a:ext cx="1918726" cy="550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4437944" y="6307666"/>
            <a:ext cx="4706055" cy="550333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-1" y="0"/>
            <a:ext cx="3048001" cy="6858001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>
          <a:xfrm>
            <a:off x="6899805" y="6441020"/>
            <a:ext cx="1083733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980DE241-D258-4FCD-8CB9-1A5CD10D739B}" type="datetime1">
              <a:rPr lang="en-US" smtClean="0"/>
              <a:t>2/18/2022</a:t>
            </a:fld>
            <a:endParaRPr lang="en-US"/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161866" y="6441020"/>
            <a:ext cx="524935" cy="365125"/>
          </a:xfrm>
        </p:spPr>
        <p:txBody>
          <a:bodyPr/>
          <a:lstStyle>
            <a:lvl1pPr>
              <a:defRPr>
                <a:solidFill>
                  <a:srgbClr val="81888D"/>
                </a:solidFill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 Placeholder 12"/>
          <p:cNvSpPr>
            <a:spLocks noGrp="1"/>
          </p:cNvSpPr>
          <p:nvPr>
            <p:ph type="body" sz="quarter" idx="13" hasCustomPrompt="1"/>
          </p:nvPr>
        </p:nvSpPr>
        <p:spPr>
          <a:xfrm>
            <a:off x="454024" y="449262"/>
            <a:ext cx="2593975" cy="1984905"/>
          </a:xfrm>
          <a:noFill/>
          <a:effectLst/>
        </p:spPr>
        <p:txBody>
          <a:bodyPr lIns="0" tIns="0" rIns="228600" bIns="0" anchor="b" anchorCtr="0">
            <a:noAutofit/>
          </a:bodyPr>
          <a:lstStyle>
            <a:lvl1pPr marL="0" indent="0">
              <a:buNone/>
              <a:defRPr sz="2400" baseline="0">
                <a:solidFill>
                  <a:schemeClr val="bg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Main slide title</a:t>
            </a:r>
          </a:p>
        </p:txBody>
      </p:sp>
      <p:sp>
        <p:nvSpPr>
          <p:cNvPr id="11" name="Text Placeholder 12"/>
          <p:cNvSpPr>
            <a:spLocks noGrp="1"/>
          </p:cNvSpPr>
          <p:nvPr>
            <p:ph type="body" sz="quarter" idx="14" hasCustomPrompt="1"/>
          </p:nvPr>
        </p:nvSpPr>
        <p:spPr>
          <a:xfrm>
            <a:off x="454024" y="2558873"/>
            <a:ext cx="2593975" cy="1984905"/>
          </a:xfrm>
          <a:noFill/>
          <a:effectLst/>
        </p:spPr>
        <p:txBody>
          <a:bodyPr lIns="0" tIns="0" rIns="228600" bIns="0" anchor="t" anchorCtr="0">
            <a:noAutofit/>
          </a:bodyPr>
          <a:lstStyle>
            <a:lvl1pPr marL="0" indent="0">
              <a:buNone/>
              <a:defRPr sz="1500" baseline="0">
                <a:solidFill>
                  <a:schemeClr val="bg1"/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Sub-title or short, supportive copy leading into main content of slide</a:t>
            </a:r>
          </a:p>
        </p:txBody>
      </p:sp>
      <p:sp>
        <p:nvSpPr>
          <p:cNvPr id="12" name="Text Placeholder 12"/>
          <p:cNvSpPr>
            <a:spLocks noGrp="1"/>
          </p:cNvSpPr>
          <p:nvPr>
            <p:ph type="body" sz="quarter" idx="15" hasCustomPrompt="1"/>
          </p:nvPr>
        </p:nvSpPr>
        <p:spPr>
          <a:xfrm>
            <a:off x="3271838" y="449262"/>
            <a:ext cx="2593975" cy="1984905"/>
          </a:xfrm>
          <a:noFill/>
          <a:effectLst/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Objective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6" hasCustomPrompt="1"/>
          </p:nvPr>
        </p:nvSpPr>
        <p:spPr>
          <a:xfrm>
            <a:off x="3271838" y="2558873"/>
            <a:ext cx="2593975" cy="3882147"/>
          </a:xfrm>
          <a:noFill/>
          <a:effectLst/>
        </p:spPr>
        <p:txBody>
          <a:bodyPr lIns="0" tIns="0" rIns="0" bIns="0" anchor="t" anchorCtr="0">
            <a:noAutofit/>
          </a:bodyPr>
          <a:lstStyle>
            <a:lvl1pPr marL="0" indent="0">
              <a:buNone/>
              <a:defRPr sz="1500" baseline="0">
                <a:solidFill>
                  <a:srgbClr val="595959"/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</a:lstStyle>
          <a:p>
            <a:pPr lvl="0"/>
            <a:r>
              <a:rPr lang="en-US"/>
              <a:t>One sentence high-level overview or executive summary of the deck.</a:t>
            </a:r>
          </a:p>
        </p:txBody>
      </p:sp>
      <p:sp>
        <p:nvSpPr>
          <p:cNvPr id="14" name="Text Placeholder 12"/>
          <p:cNvSpPr>
            <a:spLocks noGrp="1"/>
          </p:cNvSpPr>
          <p:nvPr>
            <p:ph type="body" sz="quarter" idx="17" hasCustomPrompt="1"/>
          </p:nvPr>
        </p:nvSpPr>
        <p:spPr>
          <a:xfrm>
            <a:off x="6096000" y="449262"/>
            <a:ext cx="2590801" cy="1984905"/>
          </a:xfrm>
          <a:noFill/>
          <a:effectLst/>
        </p:spPr>
        <p:txBody>
          <a:bodyPr lIns="0" tIns="0" rIns="0" bIns="0" anchor="b" anchorCtr="0">
            <a:noAutofit/>
          </a:bodyPr>
          <a:lstStyle>
            <a:lvl1pPr marL="0" indent="0">
              <a:buNone/>
              <a:defRPr sz="2400" baseline="0">
                <a:solidFill>
                  <a:schemeClr val="accent1"/>
                </a:solidFill>
                <a:latin typeface="Century Gothic"/>
              </a:defRPr>
            </a:lvl1pPr>
          </a:lstStyle>
          <a:p>
            <a:pPr lvl="0"/>
            <a:r>
              <a:rPr lang="en-US"/>
              <a:t>Agenda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6095576" y="2559050"/>
            <a:ext cx="2591226" cy="3881970"/>
          </a:xfrm>
        </p:spPr>
        <p:txBody>
          <a:bodyPr/>
          <a:lstStyle>
            <a:lvl1pPr>
              <a:defRPr baseline="0"/>
            </a:lvl1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/>
              <a:t>Enter agenda items here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5" name="Freeform 5"/>
          <p:cNvSpPr>
            <a:spLocks noEditPoints="1"/>
          </p:cNvSpPr>
          <p:nvPr userDrawn="1"/>
        </p:nvSpPr>
        <p:spPr bwMode="auto">
          <a:xfrm>
            <a:off x="454025" y="6536913"/>
            <a:ext cx="2023533" cy="191956"/>
          </a:xfrm>
          <a:custGeom>
            <a:avLst/>
            <a:gdLst>
              <a:gd name="T0" fmla="*/ 244 w 4048"/>
              <a:gd name="T1" fmla="*/ 104 h 384"/>
              <a:gd name="T2" fmla="*/ 156 w 4048"/>
              <a:gd name="T3" fmla="*/ 60 h 384"/>
              <a:gd name="T4" fmla="*/ 476 w 4048"/>
              <a:gd name="T5" fmla="*/ 108 h 384"/>
              <a:gd name="T6" fmla="*/ 346 w 4048"/>
              <a:gd name="T7" fmla="*/ 124 h 384"/>
              <a:gd name="T8" fmla="*/ 304 w 4048"/>
              <a:gd name="T9" fmla="*/ 192 h 384"/>
              <a:gd name="T10" fmla="*/ 434 w 4048"/>
              <a:gd name="T11" fmla="*/ 258 h 384"/>
              <a:gd name="T12" fmla="*/ 352 w 4048"/>
              <a:gd name="T13" fmla="*/ 264 h 384"/>
              <a:gd name="T14" fmla="*/ 674 w 4048"/>
              <a:gd name="T15" fmla="*/ 214 h 384"/>
              <a:gd name="T16" fmla="*/ 552 w 4048"/>
              <a:gd name="T17" fmla="*/ 278 h 384"/>
              <a:gd name="T18" fmla="*/ 954 w 4048"/>
              <a:gd name="T19" fmla="*/ 38 h 384"/>
              <a:gd name="T20" fmla="*/ 800 w 4048"/>
              <a:gd name="T21" fmla="*/ 182 h 384"/>
              <a:gd name="T22" fmla="*/ 794 w 4048"/>
              <a:gd name="T23" fmla="*/ 370 h 384"/>
              <a:gd name="T24" fmla="*/ 920 w 4048"/>
              <a:gd name="T25" fmla="*/ 248 h 384"/>
              <a:gd name="T26" fmla="*/ 968 w 4048"/>
              <a:gd name="T27" fmla="*/ 156 h 384"/>
              <a:gd name="T28" fmla="*/ 894 w 4048"/>
              <a:gd name="T29" fmla="*/ 178 h 384"/>
              <a:gd name="T30" fmla="*/ 886 w 4048"/>
              <a:gd name="T31" fmla="*/ 106 h 384"/>
              <a:gd name="T32" fmla="*/ 936 w 4048"/>
              <a:gd name="T33" fmla="*/ 338 h 384"/>
              <a:gd name="T34" fmla="*/ 1212 w 4048"/>
              <a:gd name="T35" fmla="*/ 150 h 384"/>
              <a:gd name="T36" fmla="*/ 1076 w 4048"/>
              <a:gd name="T37" fmla="*/ 304 h 384"/>
              <a:gd name="T38" fmla="*/ 1212 w 4048"/>
              <a:gd name="T39" fmla="*/ 150 h 384"/>
              <a:gd name="T40" fmla="*/ 1388 w 4048"/>
              <a:gd name="T41" fmla="*/ 76 h 384"/>
              <a:gd name="T42" fmla="*/ 1398 w 4048"/>
              <a:gd name="T43" fmla="*/ 304 h 384"/>
              <a:gd name="T44" fmla="*/ 1336 w 4048"/>
              <a:gd name="T45" fmla="*/ 118 h 384"/>
              <a:gd name="T46" fmla="*/ 1612 w 4048"/>
              <a:gd name="T47" fmla="*/ 128 h 384"/>
              <a:gd name="T48" fmla="*/ 1742 w 4048"/>
              <a:gd name="T49" fmla="*/ 260 h 384"/>
              <a:gd name="T50" fmla="*/ 1706 w 4048"/>
              <a:gd name="T51" fmla="*/ 298 h 384"/>
              <a:gd name="T52" fmla="*/ 1874 w 4048"/>
              <a:gd name="T53" fmla="*/ 332 h 384"/>
              <a:gd name="T54" fmla="*/ 2158 w 4048"/>
              <a:gd name="T55" fmla="*/ 302 h 384"/>
              <a:gd name="T56" fmla="*/ 2192 w 4048"/>
              <a:gd name="T57" fmla="*/ 208 h 384"/>
              <a:gd name="T58" fmla="*/ 2152 w 4048"/>
              <a:gd name="T59" fmla="*/ 238 h 384"/>
              <a:gd name="T60" fmla="*/ 2310 w 4048"/>
              <a:gd name="T61" fmla="*/ 292 h 384"/>
              <a:gd name="T62" fmla="*/ 2248 w 4048"/>
              <a:gd name="T63" fmla="*/ 190 h 384"/>
              <a:gd name="T64" fmla="*/ 2436 w 4048"/>
              <a:gd name="T65" fmla="*/ 270 h 384"/>
              <a:gd name="T66" fmla="*/ 2408 w 4048"/>
              <a:gd name="T67" fmla="*/ 208 h 384"/>
              <a:gd name="T68" fmla="*/ 2360 w 4048"/>
              <a:gd name="T69" fmla="*/ 240 h 384"/>
              <a:gd name="T70" fmla="*/ 2360 w 4048"/>
              <a:gd name="T71" fmla="*/ 294 h 384"/>
              <a:gd name="T72" fmla="*/ 2742 w 4048"/>
              <a:gd name="T73" fmla="*/ 302 h 384"/>
              <a:gd name="T74" fmla="*/ 2852 w 4048"/>
              <a:gd name="T75" fmla="*/ 270 h 384"/>
              <a:gd name="T76" fmla="*/ 2832 w 4048"/>
              <a:gd name="T77" fmla="*/ 212 h 384"/>
              <a:gd name="T78" fmla="*/ 2780 w 4048"/>
              <a:gd name="T79" fmla="*/ 244 h 384"/>
              <a:gd name="T80" fmla="*/ 2788 w 4048"/>
              <a:gd name="T81" fmla="*/ 300 h 384"/>
              <a:gd name="T82" fmla="*/ 2926 w 4048"/>
              <a:gd name="T83" fmla="*/ 238 h 384"/>
              <a:gd name="T84" fmla="*/ 2910 w 4048"/>
              <a:gd name="T85" fmla="*/ 190 h 384"/>
              <a:gd name="T86" fmla="*/ 2942 w 4048"/>
              <a:gd name="T87" fmla="*/ 272 h 384"/>
              <a:gd name="T88" fmla="*/ 3114 w 4048"/>
              <a:gd name="T89" fmla="*/ 294 h 384"/>
              <a:gd name="T90" fmla="*/ 3074 w 4048"/>
              <a:gd name="T91" fmla="*/ 208 h 384"/>
              <a:gd name="T92" fmla="*/ 3042 w 4048"/>
              <a:gd name="T93" fmla="*/ 222 h 384"/>
              <a:gd name="T94" fmla="*/ 3058 w 4048"/>
              <a:gd name="T95" fmla="*/ 278 h 384"/>
              <a:gd name="T96" fmla="*/ 3262 w 4048"/>
              <a:gd name="T97" fmla="*/ 224 h 384"/>
              <a:gd name="T98" fmla="*/ 3174 w 4048"/>
              <a:gd name="T99" fmla="*/ 294 h 384"/>
              <a:gd name="T100" fmla="*/ 3192 w 4048"/>
              <a:gd name="T101" fmla="*/ 210 h 384"/>
              <a:gd name="T102" fmla="*/ 3208 w 4048"/>
              <a:gd name="T103" fmla="*/ 286 h 384"/>
              <a:gd name="T104" fmla="*/ 3472 w 4048"/>
              <a:gd name="T105" fmla="*/ 268 h 384"/>
              <a:gd name="T106" fmla="*/ 3426 w 4048"/>
              <a:gd name="T107" fmla="*/ 300 h 384"/>
              <a:gd name="T108" fmla="*/ 3780 w 4048"/>
              <a:gd name="T109" fmla="*/ 294 h 384"/>
              <a:gd name="T110" fmla="*/ 3692 w 4048"/>
              <a:gd name="T111" fmla="*/ 224 h 384"/>
              <a:gd name="T112" fmla="*/ 3708 w 4048"/>
              <a:gd name="T113" fmla="*/ 254 h 384"/>
              <a:gd name="T114" fmla="*/ 3784 w 4048"/>
              <a:gd name="T115" fmla="*/ 246 h 384"/>
              <a:gd name="T116" fmla="*/ 4008 w 4048"/>
              <a:gd name="T117" fmla="*/ 304 h 384"/>
              <a:gd name="T118" fmla="*/ 3986 w 4048"/>
              <a:gd name="T119" fmla="*/ 220 h 384"/>
              <a:gd name="T120" fmla="*/ 3972 w 4048"/>
              <a:gd name="T121" fmla="*/ 202 h 384"/>
              <a:gd name="T122" fmla="*/ 4008 w 4048"/>
              <a:gd name="T123" fmla="*/ 28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48" h="384">
                <a:moveTo>
                  <a:pt x="100" y="304"/>
                </a:moveTo>
                <a:lnTo>
                  <a:pt x="100" y="304"/>
                </a:lnTo>
                <a:lnTo>
                  <a:pt x="118" y="304"/>
                </a:lnTo>
                <a:lnTo>
                  <a:pt x="134" y="300"/>
                </a:lnTo>
                <a:lnTo>
                  <a:pt x="148" y="298"/>
                </a:lnTo>
                <a:lnTo>
                  <a:pt x="162" y="292"/>
                </a:lnTo>
                <a:lnTo>
                  <a:pt x="176" y="288"/>
                </a:lnTo>
                <a:lnTo>
                  <a:pt x="188" y="280"/>
                </a:lnTo>
                <a:lnTo>
                  <a:pt x="200" y="272"/>
                </a:lnTo>
                <a:lnTo>
                  <a:pt x="210" y="262"/>
                </a:lnTo>
                <a:lnTo>
                  <a:pt x="218" y="252"/>
                </a:lnTo>
                <a:lnTo>
                  <a:pt x="226" y="240"/>
                </a:lnTo>
                <a:lnTo>
                  <a:pt x="234" y="228"/>
                </a:lnTo>
                <a:lnTo>
                  <a:pt x="240" y="214"/>
                </a:lnTo>
                <a:lnTo>
                  <a:pt x="244" y="200"/>
                </a:lnTo>
                <a:lnTo>
                  <a:pt x="248" y="184"/>
                </a:lnTo>
                <a:lnTo>
                  <a:pt x="250" y="168"/>
                </a:lnTo>
                <a:lnTo>
                  <a:pt x="250" y="150"/>
                </a:lnTo>
                <a:lnTo>
                  <a:pt x="250" y="150"/>
                </a:lnTo>
                <a:lnTo>
                  <a:pt x="250" y="134"/>
                </a:lnTo>
                <a:lnTo>
                  <a:pt x="248" y="118"/>
                </a:lnTo>
                <a:lnTo>
                  <a:pt x="244" y="104"/>
                </a:lnTo>
                <a:lnTo>
                  <a:pt x="240" y="90"/>
                </a:lnTo>
                <a:lnTo>
                  <a:pt x="234" y="76"/>
                </a:lnTo>
                <a:lnTo>
                  <a:pt x="228" y="64"/>
                </a:lnTo>
                <a:lnTo>
                  <a:pt x="220" y="52"/>
                </a:lnTo>
                <a:lnTo>
                  <a:pt x="212" y="42"/>
                </a:lnTo>
                <a:lnTo>
                  <a:pt x="202" y="32"/>
                </a:lnTo>
                <a:lnTo>
                  <a:pt x="192" y="24"/>
                </a:lnTo>
                <a:lnTo>
                  <a:pt x="180" y="16"/>
                </a:lnTo>
                <a:lnTo>
                  <a:pt x="168" y="10"/>
                </a:lnTo>
                <a:lnTo>
                  <a:pt x="156" y="6"/>
                </a:lnTo>
                <a:lnTo>
                  <a:pt x="142" y="2"/>
                </a:lnTo>
                <a:lnTo>
                  <a:pt x="128" y="0"/>
                </a:lnTo>
                <a:lnTo>
                  <a:pt x="112" y="0"/>
                </a:lnTo>
                <a:lnTo>
                  <a:pt x="0" y="0"/>
                </a:lnTo>
                <a:lnTo>
                  <a:pt x="0" y="304"/>
                </a:lnTo>
                <a:lnTo>
                  <a:pt x="100" y="304"/>
                </a:lnTo>
                <a:close/>
                <a:moveTo>
                  <a:pt x="56" y="42"/>
                </a:moveTo>
                <a:lnTo>
                  <a:pt x="110" y="42"/>
                </a:lnTo>
                <a:lnTo>
                  <a:pt x="110" y="42"/>
                </a:lnTo>
                <a:lnTo>
                  <a:pt x="126" y="44"/>
                </a:lnTo>
                <a:lnTo>
                  <a:pt x="142" y="50"/>
                </a:lnTo>
                <a:lnTo>
                  <a:pt x="156" y="60"/>
                </a:lnTo>
                <a:lnTo>
                  <a:pt x="168" y="72"/>
                </a:lnTo>
                <a:lnTo>
                  <a:pt x="176" y="88"/>
                </a:lnTo>
                <a:lnTo>
                  <a:pt x="184" y="106"/>
                </a:lnTo>
                <a:lnTo>
                  <a:pt x="188" y="128"/>
                </a:lnTo>
                <a:lnTo>
                  <a:pt x="190" y="150"/>
                </a:lnTo>
                <a:lnTo>
                  <a:pt x="190" y="150"/>
                </a:lnTo>
                <a:lnTo>
                  <a:pt x="188" y="174"/>
                </a:lnTo>
                <a:lnTo>
                  <a:pt x="184" y="194"/>
                </a:lnTo>
                <a:lnTo>
                  <a:pt x="176" y="214"/>
                </a:lnTo>
                <a:lnTo>
                  <a:pt x="166" y="230"/>
                </a:lnTo>
                <a:lnTo>
                  <a:pt x="154" y="242"/>
                </a:lnTo>
                <a:lnTo>
                  <a:pt x="138" y="252"/>
                </a:lnTo>
                <a:lnTo>
                  <a:pt x="122" y="258"/>
                </a:lnTo>
                <a:lnTo>
                  <a:pt x="102" y="258"/>
                </a:lnTo>
                <a:lnTo>
                  <a:pt x="56" y="258"/>
                </a:lnTo>
                <a:lnTo>
                  <a:pt x="56" y="42"/>
                </a:lnTo>
                <a:close/>
                <a:moveTo>
                  <a:pt x="484" y="258"/>
                </a:moveTo>
                <a:lnTo>
                  <a:pt x="484" y="156"/>
                </a:lnTo>
                <a:lnTo>
                  <a:pt x="484" y="156"/>
                </a:lnTo>
                <a:lnTo>
                  <a:pt x="484" y="132"/>
                </a:lnTo>
                <a:lnTo>
                  <a:pt x="480" y="114"/>
                </a:lnTo>
                <a:lnTo>
                  <a:pt x="476" y="108"/>
                </a:lnTo>
                <a:lnTo>
                  <a:pt x="472" y="102"/>
                </a:lnTo>
                <a:lnTo>
                  <a:pt x="462" y="90"/>
                </a:lnTo>
                <a:lnTo>
                  <a:pt x="462" y="90"/>
                </a:lnTo>
                <a:lnTo>
                  <a:pt x="450" y="84"/>
                </a:lnTo>
                <a:lnTo>
                  <a:pt x="434" y="78"/>
                </a:lnTo>
                <a:lnTo>
                  <a:pt x="416" y="76"/>
                </a:lnTo>
                <a:lnTo>
                  <a:pt x="394" y="74"/>
                </a:lnTo>
                <a:lnTo>
                  <a:pt x="394" y="74"/>
                </a:lnTo>
                <a:lnTo>
                  <a:pt x="372" y="76"/>
                </a:lnTo>
                <a:lnTo>
                  <a:pt x="352" y="78"/>
                </a:lnTo>
                <a:lnTo>
                  <a:pt x="336" y="84"/>
                </a:lnTo>
                <a:lnTo>
                  <a:pt x="322" y="92"/>
                </a:lnTo>
                <a:lnTo>
                  <a:pt x="322" y="92"/>
                </a:lnTo>
                <a:lnTo>
                  <a:pt x="310" y="102"/>
                </a:lnTo>
                <a:lnTo>
                  <a:pt x="300" y="110"/>
                </a:lnTo>
                <a:lnTo>
                  <a:pt x="296" y="122"/>
                </a:lnTo>
                <a:lnTo>
                  <a:pt x="292" y="138"/>
                </a:lnTo>
                <a:lnTo>
                  <a:pt x="334" y="146"/>
                </a:lnTo>
                <a:lnTo>
                  <a:pt x="334" y="146"/>
                </a:lnTo>
                <a:lnTo>
                  <a:pt x="338" y="136"/>
                </a:lnTo>
                <a:lnTo>
                  <a:pt x="340" y="130"/>
                </a:lnTo>
                <a:lnTo>
                  <a:pt x="346" y="124"/>
                </a:lnTo>
                <a:lnTo>
                  <a:pt x="352" y="118"/>
                </a:lnTo>
                <a:lnTo>
                  <a:pt x="358" y="114"/>
                </a:lnTo>
                <a:lnTo>
                  <a:pt x="366" y="112"/>
                </a:lnTo>
                <a:lnTo>
                  <a:pt x="388" y="110"/>
                </a:lnTo>
                <a:lnTo>
                  <a:pt x="388" y="110"/>
                </a:lnTo>
                <a:lnTo>
                  <a:pt x="398" y="110"/>
                </a:lnTo>
                <a:lnTo>
                  <a:pt x="408" y="112"/>
                </a:lnTo>
                <a:lnTo>
                  <a:pt x="416" y="114"/>
                </a:lnTo>
                <a:lnTo>
                  <a:pt x="422" y="118"/>
                </a:lnTo>
                <a:lnTo>
                  <a:pt x="428" y="124"/>
                </a:lnTo>
                <a:lnTo>
                  <a:pt x="432" y="130"/>
                </a:lnTo>
                <a:lnTo>
                  <a:pt x="434" y="136"/>
                </a:lnTo>
                <a:lnTo>
                  <a:pt x="434" y="146"/>
                </a:lnTo>
                <a:lnTo>
                  <a:pt x="434" y="162"/>
                </a:lnTo>
                <a:lnTo>
                  <a:pt x="434" y="162"/>
                </a:lnTo>
                <a:lnTo>
                  <a:pt x="422" y="162"/>
                </a:lnTo>
                <a:lnTo>
                  <a:pt x="422" y="162"/>
                </a:lnTo>
                <a:lnTo>
                  <a:pt x="390" y="162"/>
                </a:lnTo>
                <a:lnTo>
                  <a:pt x="362" y="166"/>
                </a:lnTo>
                <a:lnTo>
                  <a:pt x="338" y="172"/>
                </a:lnTo>
                <a:lnTo>
                  <a:pt x="320" y="182"/>
                </a:lnTo>
                <a:lnTo>
                  <a:pt x="304" y="192"/>
                </a:lnTo>
                <a:lnTo>
                  <a:pt x="294" y="206"/>
                </a:lnTo>
                <a:lnTo>
                  <a:pt x="290" y="212"/>
                </a:lnTo>
                <a:lnTo>
                  <a:pt x="286" y="222"/>
                </a:lnTo>
                <a:lnTo>
                  <a:pt x="284" y="238"/>
                </a:lnTo>
                <a:lnTo>
                  <a:pt x="284" y="238"/>
                </a:lnTo>
                <a:lnTo>
                  <a:pt x="286" y="254"/>
                </a:lnTo>
                <a:lnTo>
                  <a:pt x="290" y="268"/>
                </a:lnTo>
                <a:lnTo>
                  <a:pt x="296" y="278"/>
                </a:lnTo>
                <a:lnTo>
                  <a:pt x="306" y="288"/>
                </a:lnTo>
                <a:lnTo>
                  <a:pt x="316" y="298"/>
                </a:lnTo>
                <a:lnTo>
                  <a:pt x="328" y="304"/>
                </a:lnTo>
                <a:lnTo>
                  <a:pt x="344" y="306"/>
                </a:lnTo>
                <a:lnTo>
                  <a:pt x="360" y="308"/>
                </a:lnTo>
                <a:lnTo>
                  <a:pt x="360" y="308"/>
                </a:lnTo>
                <a:lnTo>
                  <a:pt x="374" y="308"/>
                </a:lnTo>
                <a:lnTo>
                  <a:pt x="388" y="304"/>
                </a:lnTo>
                <a:lnTo>
                  <a:pt x="402" y="298"/>
                </a:lnTo>
                <a:lnTo>
                  <a:pt x="414" y="290"/>
                </a:lnTo>
                <a:lnTo>
                  <a:pt x="414" y="290"/>
                </a:lnTo>
                <a:lnTo>
                  <a:pt x="420" y="284"/>
                </a:lnTo>
                <a:lnTo>
                  <a:pt x="424" y="278"/>
                </a:lnTo>
                <a:lnTo>
                  <a:pt x="434" y="258"/>
                </a:lnTo>
                <a:lnTo>
                  <a:pt x="434" y="258"/>
                </a:lnTo>
                <a:lnTo>
                  <a:pt x="438" y="282"/>
                </a:lnTo>
                <a:lnTo>
                  <a:pt x="442" y="304"/>
                </a:lnTo>
                <a:lnTo>
                  <a:pt x="492" y="304"/>
                </a:lnTo>
                <a:lnTo>
                  <a:pt x="492" y="304"/>
                </a:lnTo>
                <a:lnTo>
                  <a:pt x="486" y="280"/>
                </a:lnTo>
                <a:lnTo>
                  <a:pt x="484" y="258"/>
                </a:lnTo>
                <a:lnTo>
                  <a:pt x="484" y="258"/>
                </a:lnTo>
                <a:close/>
                <a:moveTo>
                  <a:pt x="434" y="210"/>
                </a:moveTo>
                <a:lnTo>
                  <a:pt x="434" y="210"/>
                </a:lnTo>
                <a:lnTo>
                  <a:pt x="434" y="222"/>
                </a:lnTo>
                <a:lnTo>
                  <a:pt x="430" y="234"/>
                </a:lnTo>
                <a:lnTo>
                  <a:pt x="426" y="244"/>
                </a:lnTo>
                <a:lnTo>
                  <a:pt x="418" y="254"/>
                </a:lnTo>
                <a:lnTo>
                  <a:pt x="410" y="260"/>
                </a:lnTo>
                <a:lnTo>
                  <a:pt x="400" y="266"/>
                </a:lnTo>
                <a:lnTo>
                  <a:pt x="388" y="268"/>
                </a:lnTo>
                <a:lnTo>
                  <a:pt x="376" y="270"/>
                </a:lnTo>
                <a:lnTo>
                  <a:pt x="376" y="270"/>
                </a:lnTo>
                <a:lnTo>
                  <a:pt x="368" y="270"/>
                </a:lnTo>
                <a:lnTo>
                  <a:pt x="360" y="268"/>
                </a:lnTo>
                <a:lnTo>
                  <a:pt x="352" y="264"/>
                </a:lnTo>
                <a:lnTo>
                  <a:pt x="348" y="260"/>
                </a:lnTo>
                <a:lnTo>
                  <a:pt x="342" y="256"/>
                </a:lnTo>
                <a:lnTo>
                  <a:pt x="340" y="250"/>
                </a:lnTo>
                <a:lnTo>
                  <a:pt x="338" y="244"/>
                </a:lnTo>
                <a:lnTo>
                  <a:pt x="336" y="236"/>
                </a:lnTo>
                <a:lnTo>
                  <a:pt x="336" y="236"/>
                </a:lnTo>
                <a:lnTo>
                  <a:pt x="338" y="226"/>
                </a:lnTo>
                <a:lnTo>
                  <a:pt x="344" y="216"/>
                </a:lnTo>
                <a:lnTo>
                  <a:pt x="350" y="208"/>
                </a:lnTo>
                <a:lnTo>
                  <a:pt x="362" y="202"/>
                </a:lnTo>
                <a:lnTo>
                  <a:pt x="362" y="202"/>
                </a:lnTo>
                <a:lnTo>
                  <a:pt x="376" y="196"/>
                </a:lnTo>
                <a:lnTo>
                  <a:pt x="394" y="192"/>
                </a:lnTo>
                <a:lnTo>
                  <a:pt x="412" y="190"/>
                </a:lnTo>
                <a:lnTo>
                  <a:pt x="432" y="190"/>
                </a:lnTo>
                <a:lnTo>
                  <a:pt x="434" y="190"/>
                </a:lnTo>
                <a:lnTo>
                  <a:pt x="434" y="210"/>
                </a:lnTo>
                <a:close/>
                <a:moveTo>
                  <a:pt x="728" y="78"/>
                </a:moveTo>
                <a:lnTo>
                  <a:pt x="676" y="78"/>
                </a:lnTo>
                <a:lnTo>
                  <a:pt x="676" y="186"/>
                </a:lnTo>
                <a:lnTo>
                  <a:pt x="676" y="186"/>
                </a:lnTo>
                <a:lnTo>
                  <a:pt x="674" y="214"/>
                </a:lnTo>
                <a:lnTo>
                  <a:pt x="672" y="224"/>
                </a:lnTo>
                <a:lnTo>
                  <a:pt x="670" y="234"/>
                </a:lnTo>
                <a:lnTo>
                  <a:pt x="670" y="234"/>
                </a:lnTo>
                <a:lnTo>
                  <a:pt x="662" y="246"/>
                </a:lnTo>
                <a:lnTo>
                  <a:pt x="652" y="256"/>
                </a:lnTo>
                <a:lnTo>
                  <a:pt x="640" y="262"/>
                </a:lnTo>
                <a:lnTo>
                  <a:pt x="626" y="264"/>
                </a:lnTo>
                <a:lnTo>
                  <a:pt x="626" y="264"/>
                </a:lnTo>
                <a:lnTo>
                  <a:pt x="618" y="264"/>
                </a:lnTo>
                <a:lnTo>
                  <a:pt x="612" y="262"/>
                </a:lnTo>
                <a:lnTo>
                  <a:pt x="606" y="260"/>
                </a:lnTo>
                <a:lnTo>
                  <a:pt x="602" y="254"/>
                </a:lnTo>
                <a:lnTo>
                  <a:pt x="598" y="250"/>
                </a:lnTo>
                <a:lnTo>
                  <a:pt x="596" y="242"/>
                </a:lnTo>
                <a:lnTo>
                  <a:pt x="594" y="226"/>
                </a:lnTo>
                <a:lnTo>
                  <a:pt x="594" y="78"/>
                </a:lnTo>
                <a:lnTo>
                  <a:pt x="542" y="78"/>
                </a:lnTo>
                <a:lnTo>
                  <a:pt x="542" y="236"/>
                </a:lnTo>
                <a:lnTo>
                  <a:pt x="542" y="236"/>
                </a:lnTo>
                <a:lnTo>
                  <a:pt x="544" y="252"/>
                </a:lnTo>
                <a:lnTo>
                  <a:pt x="546" y="266"/>
                </a:lnTo>
                <a:lnTo>
                  <a:pt x="552" y="278"/>
                </a:lnTo>
                <a:lnTo>
                  <a:pt x="560" y="290"/>
                </a:lnTo>
                <a:lnTo>
                  <a:pt x="570" y="298"/>
                </a:lnTo>
                <a:lnTo>
                  <a:pt x="580" y="304"/>
                </a:lnTo>
                <a:lnTo>
                  <a:pt x="594" y="308"/>
                </a:lnTo>
                <a:lnTo>
                  <a:pt x="608" y="308"/>
                </a:lnTo>
                <a:lnTo>
                  <a:pt x="608" y="308"/>
                </a:lnTo>
                <a:lnTo>
                  <a:pt x="622" y="308"/>
                </a:lnTo>
                <a:lnTo>
                  <a:pt x="634" y="304"/>
                </a:lnTo>
                <a:lnTo>
                  <a:pt x="646" y="300"/>
                </a:lnTo>
                <a:lnTo>
                  <a:pt x="656" y="292"/>
                </a:lnTo>
                <a:lnTo>
                  <a:pt x="656" y="292"/>
                </a:lnTo>
                <a:lnTo>
                  <a:pt x="664" y="284"/>
                </a:lnTo>
                <a:lnTo>
                  <a:pt x="670" y="278"/>
                </a:lnTo>
                <a:lnTo>
                  <a:pt x="674" y="268"/>
                </a:lnTo>
                <a:lnTo>
                  <a:pt x="680" y="254"/>
                </a:lnTo>
                <a:lnTo>
                  <a:pt x="680" y="304"/>
                </a:lnTo>
                <a:lnTo>
                  <a:pt x="728" y="304"/>
                </a:lnTo>
                <a:lnTo>
                  <a:pt x="728" y="78"/>
                </a:lnTo>
                <a:close/>
                <a:moveTo>
                  <a:pt x="974" y="36"/>
                </a:moveTo>
                <a:lnTo>
                  <a:pt x="974" y="36"/>
                </a:lnTo>
                <a:lnTo>
                  <a:pt x="962" y="36"/>
                </a:lnTo>
                <a:lnTo>
                  <a:pt x="954" y="38"/>
                </a:lnTo>
                <a:lnTo>
                  <a:pt x="946" y="42"/>
                </a:lnTo>
                <a:lnTo>
                  <a:pt x="938" y="46"/>
                </a:lnTo>
                <a:lnTo>
                  <a:pt x="932" y="52"/>
                </a:lnTo>
                <a:lnTo>
                  <a:pt x="926" y="60"/>
                </a:lnTo>
                <a:lnTo>
                  <a:pt x="922" y="68"/>
                </a:lnTo>
                <a:lnTo>
                  <a:pt x="920" y="78"/>
                </a:lnTo>
                <a:lnTo>
                  <a:pt x="920" y="78"/>
                </a:lnTo>
                <a:lnTo>
                  <a:pt x="896" y="76"/>
                </a:lnTo>
                <a:lnTo>
                  <a:pt x="876" y="74"/>
                </a:lnTo>
                <a:lnTo>
                  <a:pt x="876" y="74"/>
                </a:lnTo>
                <a:lnTo>
                  <a:pt x="856" y="76"/>
                </a:lnTo>
                <a:lnTo>
                  <a:pt x="838" y="78"/>
                </a:lnTo>
                <a:lnTo>
                  <a:pt x="822" y="84"/>
                </a:lnTo>
                <a:lnTo>
                  <a:pt x="808" y="92"/>
                </a:lnTo>
                <a:lnTo>
                  <a:pt x="798" y="102"/>
                </a:lnTo>
                <a:lnTo>
                  <a:pt x="790" y="114"/>
                </a:lnTo>
                <a:lnTo>
                  <a:pt x="784" y="128"/>
                </a:lnTo>
                <a:lnTo>
                  <a:pt x="782" y="142"/>
                </a:lnTo>
                <a:lnTo>
                  <a:pt x="782" y="142"/>
                </a:lnTo>
                <a:lnTo>
                  <a:pt x="784" y="158"/>
                </a:lnTo>
                <a:lnTo>
                  <a:pt x="790" y="170"/>
                </a:lnTo>
                <a:lnTo>
                  <a:pt x="800" y="182"/>
                </a:lnTo>
                <a:lnTo>
                  <a:pt x="814" y="194"/>
                </a:lnTo>
                <a:lnTo>
                  <a:pt x="814" y="194"/>
                </a:lnTo>
                <a:lnTo>
                  <a:pt x="798" y="204"/>
                </a:lnTo>
                <a:lnTo>
                  <a:pt x="786" y="214"/>
                </a:lnTo>
                <a:lnTo>
                  <a:pt x="782" y="220"/>
                </a:lnTo>
                <a:lnTo>
                  <a:pt x="780" y="226"/>
                </a:lnTo>
                <a:lnTo>
                  <a:pt x="778" y="240"/>
                </a:lnTo>
                <a:lnTo>
                  <a:pt x="778" y="240"/>
                </a:lnTo>
                <a:lnTo>
                  <a:pt x="780" y="250"/>
                </a:lnTo>
                <a:lnTo>
                  <a:pt x="782" y="260"/>
                </a:lnTo>
                <a:lnTo>
                  <a:pt x="790" y="268"/>
                </a:lnTo>
                <a:lnTo>
                  <a:pt x="800" y="278"/>
                </a:lnTo>
                <a:lnTo>
                  <a:pt x="800" y="278"/>
                </a:lnTo>
                <a:lnTo>
                  <a:pt x="784" y="288"/>
                </a:lnTo>
                <a:lnTo>
                  <a:pt x="774" y="298"/>
                </a:lnTo>
                <a:lnTo>
                  <a:pt x="768" y="310"/>
                </a:lnTo>
                <a:lnTo>
                  <a:pt x="766" y="324"/>
                </a:lnTo>
                <a:lnTo>
                  <a:pt x="766" y="324"/>
                </a:lnTo>
                <a:lnTo>
                  <a:pt x="768" y="338"/>
                </a:lnTo>
                <a:lnTo>
                  <a:pt x="774" y="350"/>
                </a:lnTo>
                <a:lnTo>
                  <a:pt x="782" y="360"/>
                </a:lnTo>
                <a:lnTo>
                  <a:pt x="794" y="370"/>
                </a:lnTo>
                <a:lnTo>
                  <a:pt x="808" y="376"/>
                </a:lnTo>
                <a:lnTo>
                  <a:pt x="828" y="380"/>
                </a:lnTo>
                <a:lnTo>
                  <a:pt x="850" y="384"/>
                </a:lnTo>
                <a:lnTo>
                  <a:pt x="876" y="384"/>
                </a:lnTo>
                <a:lnTo>
                  <a:pt x="876" y="384"/>
                </a:lnTo>
                <a:lnTo>
                  <a:pt x="902" y="384"/>
                </a:lnTo>
                <a:lnTo>
                  <a:pt x="924" y="380"/>
                </a:lnTo>
                <a:lnTo>
                  <a:pt x="944" y="374"/>
                </a:lnTo>
                <a:lnTo>
                  <a:pt x="962" y="364"/>
                </a:lnTo>
                <a:lnTo>
                  <a:pt x="974" y="354"/>
                </a:lnTo>
                <a:lnTo>
                  <a:pt x="984" y="342"/>
                </a:lnTo>
                <a:lnTo>
                  <a:pt x="990" y="326"/>
                </a:lnTo>
                <a:lnTo>
                  <a:pt x="992" y="310"/>
                </a:lnTo>
                <a:lnTo>
                  <a:pt x="992" y="310"/>
                </a:lnTo>
                <a:lnTo>
                  <a:pt x="992" y="298"/>
                </a:lnTo>
                <a:lnTo>
                  <a:pt x="988" y="286"/>
                </a:lnTo>
                <a:lnTo>
                  <a:pt x="980" y="276"/>
                </a:lnTo>
                <a:lnTo>
                  <a:pt x="972" y="266"/>
                </a:lnTo>
                <a:lnTo>
                  <a:pt x="962" y="258"/>
                </a:lnTo>
                <a:lnTo>
                  <a:pt x="950" y="254"/>
                </a:lnTo>
                <a:lnTo>
                  <a:pt x="934" y="250"/>
                </a:lnTo>
                <a:lnTo>
                  <a:pt x="920" y="248"/>
                </a:lnTo>
                <a:lnTo>
                  <a:pt x="852" y="248"/>
                </a:lnTo>
                <a:lnTo>
                  <a:pt x="852" y="248"/>
                </a:lnTo>
                <a:lnTo>
                  <a:pt x="840" y="248"/>
                </a:lnTo>
                <a:lnTo>
                  <a:pt x="830" y="242"/>
                </a:lnTo>
                <a:lnTo>
                  <a:pt x="824" y="236"/>
                </a:lnTo>
                <a:lnTo>
                  <a:pt x="822" y="226"/>
                </a:lnTo>
                <a:lnTo>
                  <a:pt x="822" y="226"/>
                </a:lnTo>
                <a:lnTo>
                  <a:pt x="822" y="220"/>
                </a:lnTo>
                <a:lnTo>
                  <a:pt x="826" y="214"/>
                </a:lnTo>
                <a:lnTo>
                  <a:pt x="830" y="210"/>
                </a:lnTo>
                <a:lnTo>
                  <a:pt x="838" y="204"/>
                </a:lnTo>
                <a:lnTo>
                  <a:pt x="838" y="204"/>
                </a:lnTo>
                <a:lnTo>
                  <a:pt x="860" y="210"/>
                </a:lnTo>
                <a:lnTo>
                  <a:pt x="880" y="210"/>
                </a:lnTo>
                <a:lnTo>
                  <a:pt x="880" y="210"/>
                </a:lnTo>
                <a:lnTo>
                  <a:pt x="898" y="210"/>
                </a:lnTo>
                <a:lnTo>
                  <a:pt x="916" y="206"/>
                </a:lnTo>
                <a:lnTo>
                  <a:pt x="932" y="200"/>
                </a:lnTo>
                <a:lnTo>
                  <a:pt x="944" y="192"/>
                </a:lnTo>
                <a:lnTo>
                  <a:pt x="956" y="182"/>
                </a:lnTo>
                <a:lnTo>
                  <a:pt x="964" y="170"/>
                </a:lnTo>
                <a:lnTo>
                  <a:pt x="968" y="156"/>
                </a:lnTo>
                <a:lnTo>
                  <a:pt x="970" y="142"/>
                </a:lnTo>
                <a:lnTo>
                  <a:pt x="970" y="142"/>
                </a:lnTo>
                <a:lnTo>
                  <a:pt x="968" y="128"/>
                </a:lnTo>
                <a:lnTo>
                  <a:pt x="964" y="116"/>
                </a:lnTo>
                <a:lnTo>
                  <a:pt x="956" y="106"/>
                </a:lnTo>
                <a:lnTo>
                  <a:pt x="944" y="92"/>
                </a:lnTo>
                <a:lnTo>
                  <a:pt x="944" y="92"/>
                </a:lnTo>
                <a:lnTo>
                  <a:pt x="950" y="84"/>
                </a:lnTo>
                <a:lnTo>
                  <a:pt x="956" y="78"/>
                </a:lnTo>
                <a:lnTo>
                  <a:pt x="964" y="76"/>
                </a:lnTo>
                <a:lnTo>
                  <a:pt x="976" y="74"/>
                </a:lnTo>
                <a:lnTo>
                  <a:pt x="992" y="74"/>
                </a:lnTo>
                <a:lnTo>
                  <a:pt x="992" y="36"/>
                </a:lnTo>
                <a:lnTo>
                  <a:pt x="974" y="36"/>
                </a:lnTo>
                <a:close/>
                <a:moveTo>
                  <a:pt x="918" y="144"/>
                </a:moveTo>
                <a:lnTo>
                  <a:pt x="918" y="144"/>
                </a:lnTo>
                <a:lnTo>
                  <a:pt x="918" y="152"/>
                </a:lnTo>
                <a:lnTo>
                  <a:pt x="916" y="160"/>
                </a:lnTo>
                <a:lnTo>
                  <a:pt x="912" y="166"/>
                </a:lnTo>
                <a:lnTo>
                  <a:pt x="908" y="170"/>
                </a:lnTo>
                <a:lnTo>
                  <a:pt x="902" y="176"/>
                </a:lnTo>
                <a:lnTo>
                  <a:pt x="894" y="178"/>
                </a:lnTo>
                <a:lnTo>
                  <a:pt x="886" y="180"/>
                </a:lnTo>
                <a:lnTo>
                  <a:pt x="878" y="180"/>
                </a:lnTo>
                <a:lnTo>
                  <a:pt x="878" y="180"/>
                </a:lnTo>
                <a:lnTo>
                  <a:pt x="868" y="180"/>
                </a:lnTo>
                <a:lnTo>
                  <a:pt x="860" y="178"/>
                </a:lnTo>
                <a:lnTo>
                  <a:pt x="852" y="174"/>
                </a:lnTo>
                <a:lnTo>
                  <a:pt x="846" y="170"/>
                </a:lnTo>
                <a:lnTo>
                  <a:pt x="842" y="166"/>
                </a:lnTo>
                <a:lnTo>
                  <a:pt x="838" y="158"/>
                </a:lnTo>
                <a:lnTo>
                  <a:pt x="836" y="152"/>
                </a:lnTo>
                <a:lnTo>
                  <a:pt x="836" y="144"/>
                </a:lnTo>
                <a:lnTo>
                  <a:pt x="836" y="144"/>
                </a:lnTo>
                <a:lnTo>
                  <a:pt x="836" y="136"/>
                </a:lnTo>
                <a:lnTo>
                  <a:pt x="838" y="128"/>
                </a:lnTo>
                <a:lnTo>
                  <a:pt x="842" y="122"/>
                </a:lnTo>
                <a:lnTo>
                  <a:pt x="848" y="116"/>
                </a:lnTo>
                <a:lnTo>
                  <a:pt x="854" y="112"/>
                </a:lnTo>
                <a:lnTo>
                  <a:pt x="860" y="108"/>
                </a:lnTo>
                <a:lnTo>
                  <a:pt x="868" y="106"/>
                </a:lnTo>
                <a:lnTo>
                  <a:pt x="878" y="106"/>
                </a:lnTo>
                <a:lnTo>
                  <a:pt x="878" y="106"/>
                </a:lnTo>
                <a:lnTo>
                  <a:pt x="886" y="106"/>
                </a:lnTo>
                <a:lnTo>
                  <a:pt x="894" y="108"/>
                </a:lnTo>
                <a:lnTo>
                  <a:pt x="902" y="110"/>
                </a:lnTo>
                <a:lnTo>
                  <a:pt x="906" y="116"/>
                </a:lnTo>
                <a:lnTo>
                  <a:pt x="912" y="120"/>
                </a:lnTo>
                <a:lnTo>
                  <a:pt x="914" y="126"/>
                </a:lnTo>
                <a:lnTo>
                  <a:pt x="918" y="134"/>
                </a:lnTo>
                <a:lnTo>
                  <a:pt x="918" y="142"/>
                </a:lnTo>
                <a:lnTo>
                  <a:pt x="918" y="142"/>
                </a:lnTo>
                <a:lnTo>
                  <a:pt x="918" y="144"/>
                </a:lnTo>
                <a:lnTo>
                  <a:pt x="918" y="144"/>
                </a:lnTo>
                <a:close/>
                <a:moveTo>
                  <a:pt x="858" y="296"/>
                </a:moveTo>
                <a:lnTo>
                  <a:pt x="912" y="296"/>
                </a:lnTo>
                <a:lnTo>
                  <a:pt x="912" y="296"/>
                </a:lnTo>
                <a:lnTo>
                  <a:pt x="926" y="298"/>
                </a:lnTo>
                <a:lnTo>
                  <a:pt x="936" y="304"/>
                </a:lnTo>
                <a:lnTo>
                  <a:pt x="942" y="310"/>
                </a:lnTo>
                <a:lnTo>
                  <a:pt x="944" y="314"/>
                </a:lnTo>
                <a:lnTo>
                  <a:pt x="944" y="320"/>
                </a:lnTo>
                <a:lnTo>
                  <a:pt x="944" y="320"/>
                </a:lnTo>
                <a:lnTo>
                  <a:pt x="944" y="326"/>
                </a:lnTo>
                <a:lnTo>
                  <a:pt x="942" y="332"/>
                </a:lnTo>
                <a:lnTo>
                  <a:pt x="936" y="338"/>
                </a:lnTo>
                <a:lnTo>
                  <a:pt x="930" y="342"/>
                </a:lnTo>
                <a:lnTo>
                  <a:pt x="922" y="346"/>
                </a:lnTo>
                <a:lnTo>
                  <a:pt x="912" y="348"/>
                </a:lnTo>
                <a:lnTo>
                  <a:pt x="886" y="350"/>
                </a:lnTo>
                <a:lnTo>
                  <a:pt x="886" y="350"/>
                </a:lnTo>
                <a:lnTo>
                  <a:pt x="868" y="348"/>
                </a:lnTo>
                <a:lnTo>
                  <a:pt x="854" y="346"/>
                </a:lnTo>
                <a:lnTo>
                  <a:pt x="842" y="344"/>
                </a:lnTo>
                <a:lnTo>
                  <a:pt x="830" y="340"/>
                </a:lnTo>
                <a:lnTo>
                  <a:pt x="822" y="334"/>
                </a:lnTo>
                <a:lnTo>
                  <a:pt x="816" y="328"/>
                </a:lnTo>
                <a:lnTo>
                  <a:pt x="812" y="320"/>
                </a:lnTo>
                <a:lnTo>
                  <a:pt x="810" y="312"/>
                </a:lnTo>
                <a:lnTo>
                  <a:pt x="810" y="312"/>
                </a:lnTo>
                <a:lnTo>
                  <a:pt x="812" y="306"/>
                </a:lnTo>
                <a:lnTo>
                  <a:pt x="812" y="302"/>
                </a:lnTo>
                <a:lnTo>
                  <a:pt x="822" y="292"/>
                </a:lnTo>
                <a:lnTo>
                  <a:pt x="822" y="292"/>
                </a:lnTo>
                <a:lnTo>
                  <a:pt x="840" y="296"/>
                </a:lnTo>
                <a:lnTo>
                  <a:pt x="858" y="296"/>
                </a:lnTo>
                <a:lnTo>
                  <a:pt x="858" y="296"/>
                </a:lnTo>
                <a:close/>
                <a:moveTo>
                  <a:pt x="1212" y="150"/>
                </a:moveTo>
                <a:lnTo>
                  <a:pt x="1212" y="150"/>
                </a:lnTo>
                <a:lnTo>
                  <a:pt x="1212" y="130"/>
                </a:lnTo>
                <a:lnTo>
                  <a:pt x="1208" y="114"/>
                </a:lnTo>
                <a:lnTo>
                  <a:pt x="1202" y="100"/>
                </a:lnTo>
                <a:lnTo>
                  <a:pt x="1196" y="90"/>
                </a:lnTo>
                <a:lnTo>
                  <a:pt x="1186" y="80"/>
                </a:lnTo>
                <a:lnTo>
                  <a:pt x="1174" y="74"/>
                </a:lnTo>
                <a:lnTo>
                  <a:pt x="1160" y="70"/>
                </a:lnTo>
                <a:lnTo>
                  <a:pt x="1144" y="70"/>
                </a:lnTo>
                <a:lnTo>
                  <a:pt x="1144" y="70"/>
                </a:lnTo>
                <a:lnTo>
                  <a:pt x="1132" y="70"/>
                </a:lnTo>
                <a:lnTo>
                  <a:pt x="1122" y="72"/>
                </a:lnTo>
                <a:lnTo>
                  <a:pt x="1112" y="76"/>
                </a:lnTo>
                <a:lnTo>
                  <a:pt x="1104" y="82"/>
                </a:lnTo>
                <a:lnTo>
                  <a:pt x="1096" y="88"/>
                </a:lnTo>
                <a:lnTo>
                  <a:pt x="1088" y="96"/>
                </a:lnTo>
                <a:lnTo>
                  <a:pt x="1082" y="106"/>
                </a:lnTo>
                <a:lnTo>
                  <a:pt x="1076" y="118"/>
                </a:lnTo>
                <a:lnTo>
                  <a:pt x="1076" y="0"/>
                </a:lnTo>
                <a:lnTo>
                  <a:pt x="1026" y="0"/>
                </a:lnTo>
                <a:lnTo>
                  <a:pt x="1026" y="304"/>
                </a:lnTo>
                <a:lnTo>
                  <a:pt x="1076" y="304"/>
                </a:lnTo>
                <a:lnTo>
                  <a:pt x="1076" y="186"/>
                </a:lnTo>
                <a:lnTo>
                  <a:pt x="1076" y="186"/>
                </a:lnTo>
                <a:lnTo>
                  <a:pt x="1078" y="170"/>
                </a:lnTo>
                <a:lnTo>
                  <a:pt x="1080" y="156"/>
                </a:lnTo>
                <a:lnTo>
                  <a:pt x="1084" y="144"/>
                </a:lnTo>
                <a:lnTo>
                  <a:pt x="1090" y="132"/>
                </a:lnTo>
                <a:lnTo>
                  <a:pt x="1098" y="124"/>
                </a:lnTo>
                <a:lnTo>
                  <a:pt x="1106" y="118"/>
                </a:lnTo>
                <a:lnTo>
                  <a:pt x="1116" y="114"/>
                </a:lnTo>
                <a:lnTo>
                  <a:pt x="1128" y="114"/>
                </a:lnTo>
                <a:lnTo>
                  <a:pt x="1128" y="114"/>
                </a:lnTo>
                <a:lnTo>
                  <a:pt x="1134" y="114"/>
                </a:lnTo>
                <a:lnTo>
                  <a:pt x="1142" y="116"/>
                </a:lnTo>
                <a:lnTo>
                  <a:pt x="1148" y="120"/>
                </a:lnTo>
                <a:lnTo>
                  <a:pt x="1152" y="124"/>
                </a:lnTo>
                <a:lnTo>
                  <a:pt x="1156" y="130"/>
                </a:lnTo>
                <a:lnTo>
                  <a:pt x="1160" y="138"/>
                </a:lnTo>
                <a:lnTo>
                  <a:pt x="1162" y="146"/>
                </a:lnTo>
                <a:lnTo>
                  <a:pt x="1162" y="156"/>
                </a:lnTo>
                <a:lnTo>
                  <a:pt x="1162" y="304"/>
                </a:lnTo>
                <a:lnTo>
                  <a:pt x="1212" y="304"/>
                </a:lnTo>
                <a:lnTo>
                  <a:pt x="1212" y="150"/>
                </a:lnTo>
                <a:close/>
                <a:moveTo>
                  <a:pt x="1366" y="268"/>
                </a:moveTo>
                <a:lnTo>
                  <a:pt x="1366" y="268"/>
                </a:lnTo>
                <a:lnTo>
                  <a:pt x="1354" y="268"/>
                </a:lnTo>
                <a:lnTo>
                  <a:pt x="1342" y="264"/>
                </a:lnTo>
                <a:lnTo>
                  <a:pt x="1334" y="258"/>
                </a:lnTo>
                <a:lnTo>
                  <a:pt x="1326" y="252"/>
                </a:lnTo>
                <a:lnTo>
                  <a:pt x="1320" y="242"/>
                </a:lnTo>
                <a:lnTo>
                  <a:pt x="1316" y="230"/>
                </a:lnTo>
                <a:lnTo>
                  <a:pt x="1312" y="218"/>
                </a:lnTo>
                <a:lnTo>
                  <a:pt x="1312" y="202"/>
                </a:lnTo>
                <a:lnTo>
                  <a:pt x="1312" y="198"/>
                </a:lnTo>
                <a:lnTo>
                  <a:pt x="1466" y="198"/>
                </a:lnTo>
                <a:lnTo>
                  <a:pt x="1466" y="198"/>
                </a:lnTo>
                <a:lnTo>
                  <a:pt x="1466" y="192"/>
                </a:lnTo>
                <a:lnTo>
                  <a:pt x="1466" y="192"/>
                </a:lnTo>
                <a:lnTo>
                  <a:pt x="1464" y="166"/>
                </a:lnTo>
                <a:lnTo>
                  <a:pt x="1460" y="142"/>
                </a:lnTo>
                <a:lnTo>
                  <a:pt x="1450" y="122"/>
                </a:lnTo>
                <a:lnTo>
                  <a:pt x="1438" y="106"/>
                </a:lnTo>
                <a:lnTo>
                  <a:pt x="1424" y="92"/>
                </a:lnTo>
                <a:lnTo>
                  <a:pt x="1406" y="82"/>
                </a:lnTo>
                <a:lnTo>
                  <a:pt x="1388" y="76"/>
                </a:lnTo>
                <a:lnTo>
                  <a:pt x="1364" y="74"/>
                </a:lnTo>
                <a:lnTo>
                  <a:pt x="1364" y="74"/>
                </a:lnTo>
                <a:lnTo>
                  <a:pt x="1342" y="76"/>
                </a:lnTo>
                <a:lnTo>
                  <a:pt x="1322" y="82"/>
                </a:lnTo>
                <a:lnTo>
                  <a:pt x="1304" y="92"/>
                </a:lnTo>
                <a:lnTo>
                  <a:pt x="1288" y="106"/>
                </a:lnTo>
                <a:lnTo>
                  <a:pt x="1276" y="124"/>
                </a:lnTo>
                <a:lnTo>
                  <a:pt x="1266" y="144"/>
                </a:lnTo>
                <a:lnTo>
                  <a:pt x="1260" y="166"/>
                </a:lnTo>
                <a:lnTo>
                  <a:pt x="1258" y="192"/>
                </a:lnTo>
                <a:lnTo>
                  <a:pt x="1258" y="192"/>
                </a:lnTo>
                <a:lnTo>
                  <a:pt x="1260" y="218"/>
                </a:lnTo>
                <a:lnTo>
                  <a:pt x="1266" y="240"/>
                </a:lnTo>
                <a:lnTo>
                  <a:pt x="1276" y="260"/>
                </a:lnTo>
                <a:lnTo>
                  <a:pt x="1288" y="276"/>
                </a:lnTo>
                <a:lnTo>
                  <a:pt x="1302" y="290"/>
                </a:lnTo>
                <a:lnTo>
                  <a:pt x="1320" y="300"/>
                </a:lnTo>
                <a:lnTo>
                  <a:pt x="1340" y="306"/>
                </a:lnTo>
                <a:lnTo>
                  <a:pt x="1362" y="308"/>
                </a:lnTo>
                <a:lnTo>
                  <a:pt x="1362" y="308"/>
                </a:lnTo>
                <a:lnTo>
                  <a:pt x="1380" y="308"/>
                </a:lnTo>
                <a:lnTo>
                  <a:pt x="1398" y="304"/>
                </a:lnTo>
                <a:lnTo>
                  <a:pt x="1412" y="298"/>
                </a:lnTo>
                <a:lnTo>
                  <a:pt x="1426" y="290"/>
                </a:lnTo>
                <a:lnTo>
                  <a:pt x="1438" y="280"/>
                </a:lnTo>
                <a:lnTo>
                  <a:pt x="1448" y="268"/>
                </a:lnTo>
                <a:lnTo>
                  <a:pt x="1456" y="254"/>
                </a:lnTo>
                <a:lnTo>
                  <a:pt x="1462" y="238"/>
                </a:lnTo>
                <a:lnTo>
                  <a:pt x="1416" y="232"/>
                </a:lnTo>
                <a:lnTo>
                  <a:pt x="1416" y="232"/>
                </a:lnTo>
                <a:lnTo>
                  <a:pt x="1408" y="248"/>
                </a:lnTo>
                <a:lnTo>
                  <a:pt x="1402" y="254"/>
                </a:lnTo>
                <a:lnTo>
                  <a:pt x="1396" y="260"/>
                </a:lnTo>
                <a:lnTo>
                  <a:pt x="1390" y="264"/>
                </a:lnTo>
                <a:lnTo>
                  <a:pt x="1384" y="266"/>
                </a:lnTo>
                <a:lnTo>
                  <a:pt x="1366" y="268"/>
                </a:lnTo>
                <a:lnTo>
                  <a:pt x="1366" y="268"/>
                </a:lnTo>
                <a:close/>
                <a:moveTo>
                  <a:pt x="1312" y="164"/>
                </a:moveTo>
                <a:lnTo>
                  <a:pt x="1312" y="164"/>
                </a:lnTo>
                <a:lnTo>
                  <a:pt x="1314" y="152"/>
                </a:lnTo>
                <a:lnTo>
                  <a:pt x="1318" y="142"/>
                </a:lnTo>
                <a:lnTo>
                  <a:pt x="1322" y="132"/>
                </a:lnTo>
                <a:lnTo>
                  <a:pt x="1328" y="124"/>
                </a:lnTo>
                <a:lnTo>
                  <a:pt x="1336" y="118"/>
                </a:lnTo>
                <a:lnTo>
                  <a:pt x="1344" y="114"/>
                </a:lnTo>
                <a:lnTo>
                  <a:pt x="1352" y="110"/>
                </a:lnTo>
                <a:lnTo>
                  <a:pt x="1364" y="110"/>
                </a:lnTo>
                <a:lnTo>
                  <a:pt x="1364" y="110"/>
                </a:lnTo>
                <a:lnTo>
                  <a:pt x="1374" y="110"/>
                </a:lnTo>
                <a:lnTo>
                  <a:pt x="1384" y="114"/>
                </a:lnTo>
                <a:lnTo>
                  <a:pt x="1392" y="118"/>
                </a:lnTo>
                <a:lnTo>
                  <a:pt x="1398" y="124"/>
                </a:lnTo>
                <a:lnTo>
                  <a:pt x="1404" y="132"/>
                </a:lnTo>
                <a:lnTo>
                  <a:pt x="1410" y="142"/>
                </a:lnTo>
                <a:lnTo>
                  <a:pt x="1412" y="152"/>
                </a:lnTo>
                <a:lnTo>
                  <a:pt x="1414" y="164"/>
                </a:lnTo>
                <a:lnTo>
                  <a:pt x="1312" y="164"/>
                </a:lnTo>
                <a:close/>
                <a:moveTo>
                  <a:pt x="1564" y="200"/>
                </a:moveTo>
                <a:lnTo>
                  <a:pt x="1564" y="200"/>
                </a:lnTo>
                <a:lnTo>
                  <a:pt x="1564" y="184"/>
                </a:lnTo>
                <a:lnTo>
                  <a:pt x="1568" y="170"/>
                </a:lnTo>
                <a:lnTo>
                  <a:pt x="1572" y="156"/>
                </a:lnTo>
                <a:lnTo>
                  <a:pt x="1580" y="146"/>
                </a:lnTo>
                <a:lnTo>
                  <a:pt x="1588" y="138"/>
                </a:lnTo>
                <a:lnTo>
                  <a:pt x="1600" y="132"/>
                </a:lnTo>
                <a:lnTo>
                  <a:pt x="1612" y="128"/>
                </a:lnTo>
                <a:lnTo>
                  <a:pt x="1624" y="126"/>
                </a:lnTo>
                <a:lnTo>
                  <a:pt x="1628" y="126"/>
                </a:lnTo>
                <a:lnTo>
                  <a:pt x="1628" y="72"/>
                </a:lnTo>
                <a:lnTo>
                  <a:pt x="1628" y="72"/>
                </a:lnTo>
                <a:lnTo>
                  <a:pt x="1620" y="72"/>
                </a:lnTo>
                <a:lnTo>
                  <a:pt x="1620" y="72"/>
                </a:lnTo>
                <a:lnTo>
                  <a:pt x="1608" y="74"/>
                </a:lnTo>
                <a:lnTo>
                  <a:pt x="1594" y="80"/>
                </a:lnTo>
                <a:lnTo>
                  <a:pt x="1594" y="80"/>
                </a:lnTo>
                <a:lnTo>
                  <a:pt x="1582" y="90"/>
                </a:lnTo>
                <a:lnTo>
                  <a:pt x="1572" y="100"/>
                </a:lnTo>
                <a:lnTo>
                  <a:pt x="1566" y="114"/>
                </a:lnTo>
                <a:lnTo>
                  <a:pt x="1560" y="132"/>
                </a:lnTo>
                <a:lnTo>
                  <a:pt x="1560" y="78"/>
                </a:lnTo>
                <a:lnTo>
                  <a:pt x="1512" y="78"/>
                </a:lnTo>
                <a:lnTo>
                  <a:pt x="1512" y="304"/>
                </a:lnTo>
                <a:lnTo>
                  <a:pt x="1564" y="304"/>
                </a:lnTo>
                <a:lnTo>
                  <a:pt x="1564" y="200"/>
                </a:lnTo>
                <a:close/>
                <a:moveTo>
                  <a:pt x="1766" y="264"/>
                </a:moveTo>
                <a:lnTo>
                  <a:pt x="1766" y="264"/>
                </a:lnTo>
                <a:lnTo>
                  <a:pt x="1748" y="262"/>
                </a:lnTo>
                <a:lnTo>
                  <a:pt x="1742" y="260"/>
                </a:lnTo>
                <a:lnTo>
                  <a:pt x="1738" y="256"/>
                </a:lnTo>
                <a:lnTo>
                  <a:pt x="1734" y="252"/>
                </a:lnTo>
                <a:lnTo>
                  <a:pt x="1732" y="246"/>
                </a:lnTo>
                <a:lnTo>
                  <a:pt x="1730" y="228"/>
                </a:lnTo>
                <a:lnTo>
                  <a:pt x="1730" y="118"/>
                </a:lnTo>
                <a:lnTo>
                  <a:pt x="1776" y="118"/>
                </a:lnTo>
                <a:lnTo>
                  <a:pt x="1776" y="78"/>
                </a:lnTo>
                <a:lnTo>
                  <a:pt x="1730" y="78"/>
                </a:lnTo>
                <a:lnTo>
                  <a:pt x="1730" y="16"/>
                </a:lnTo>
                <a:lnTo>
                  <a:pt x="1688" y="20"/>
                </a:lnTo>
                <a:lnTo>
                  <a:pt x="1684" y="78"/>
                </a:lnTo>
                <a:lnTo>
                  <a:pt x="1652" y="78"/>
                </a:lnTo>
                <a:lnTo>
                  <a:pt x="1652" y="118"/>
                </a:lnTo>
                <a:lnTo>
                  <a:pt x="1680" y="118"/>
                </a:lnTo>
                <a:lnTo>
                  <a:pt x="1680" y="234"/>
                </a:lnTo>
                <a:lnTo>
                  <a:pt x="1680" y="234"/>
                </a:lnTo>
                <a:lnTo>
                  <a:pt x="1682" y="254"/>
                </a:lnTo>
                <a:lnTo>
                  <a:pt x="1684" y="270"/>
                </a:lnTo>
                <a:lnTo>
                  <a:pt x="1688" y="280"/>
                </a:lnTo>
                <a:lnTo>
                  <a:pt x="1696" y="290"/>
                </a:lnTo>
                <a:lnTo>
                  <a:pt x="1696" y="290"/>
                </a:lnTo>
                <a:lnTo>
                  <a:pt x="1706" y="298"/>
                </a:lnTo>
                <a:lnTo>
                  <a:pt x="1716" y="304"/>
                </a:lnTo>
                <a:lnTo>
                  <a:pt x="1730" y="308"/>
                </a:lnTo>
                <a:lnTo>
                  <a:pt x="1744" y="308"/>
                </a:lnTo>
                <a:lnTo>
                  <a:pt x="1744" y="308"/>
                </a:lnTo>
                <a:lnTo>
                  <a:pt x="1758" y="308"/>
                </a:lnTo>
                <a:lnTo>
                  <a:pt x="1780" y="304"/>
                </a:lnTo>
                <a:lnTo>
                  <a:pt x="1780" y="264"/>
                </a:lnTo>
                <a:lnTo>
                  <a:pt x="1780" y="264"/>
                </a:lnTo>
                <a:lnTo>
                  <a:pt x="1766" y="264"/>
                </a:lnTo>
                <a:lnTo>
                  <a:pt x="1766" y="264"/>
                </a:lnTo>
                <a:close/>
                <a:moveTo>
                  <a:pt x="1958" y="78"/>
                </a:moveTo>
                <a:lnTo>
                  <a:pt x="1910" y="228"/>
                </a:lnTo>
                <a:lnTo>
                  <a:pt x="1856" y="78"/>
                </a:lnTo>
                <a:lnTo>
                  <a:pt x="1804" y="78"/>
                </a:lnTo>
                <a:lnTo>
                  <a:pt x="1880" y="290"/>
                </a:lnTo>
                <a:lnTo>
                  <a:pt x="1880" y="290"/>
                </a:lnTo>
                <a:lnTo>
                  <a:pt x="1884" y="304"/>
                </a:lnTo>
                <a:lnTo>
                  <a:pt x="1884" y="304"/>
                </a:lnTo>
                <a:lnTo>
                  <a:pt x="1884" y="312"/>
                </a:lnTo>
                <a:lnTo>
                  <a:pt x="1882" y="320"/>
                </a:lnTo>
                <a:lnTo>
                  <a:pt x="1878" y="326"/>
                </a:lnTo>
                <a:lnTo>
                  <a:pt x="1874" y="332"/>
                </a:lnTo>
                <a:lnTo>
                  <a:pt x="1868" y="336"/>
                </a:lnTo>
                <a:lnTo>
                  <a:pt x="1860" y="340"/>
                </a:lnTo>
                <a:lnTo>
                  <a:pt x="1854" y="342"/>
                </a:lnTo>
                <a:lnTo>
                  <a:pt x="1846" y="344"/>
                </a:lnTo>
                <a:lnTo>
                  <a:pt x="1846" y="344"/>
                </a:lnTo>
                <a:lnTo>
                  <a:pt x="1820" y="342"/>
                </a:lnTo>
                <a:lnTo>
                  <a:pt x="1820" y="384"/>
                </a:lnTo>
                <a:lnTo>
                  <a:pt x="1820" y="384"/>
                </a:lnTo>
                <a:lnTo>
                  <a:pt x="1850" y="384"/>
                </a:lnTo>
                <a:lnTo>
                  <a:pt x="1850" y="384"/>
                </a:lnTo>
                <a:lnTo>
                  <a:pt x="1860" y="384"/>
                </a:lnTo>
                <a:lnTo>
                  <a:pt x="1870" y="382"/>
                </a:lnTo>
                <a:lnTo>
                  <a:pt x="1880" y="378"/>
                </a:lnTo>
                <a:lnTo>
                  <a:pt x="1888" y="372"/>
                </a:lnTo>
                <a:lnTo>
                  <a:pt x="1894" y="366"/>
                </a:lnTo>
                <a:lnTo>
                  <a:pt x="1900" y="358"/>
                </a:lnTo>
                <a:lnTo>
                  <a:pt x="1906" y="346"/>
                </a:lnTo>
                <a:lnTo>
                  <a:pt x="1910" y="334"/>
                </a:lnTo>
                <a:lnTo>
                  <a:pt x="1998" y="78"/>
                </a:lnTo>
                <a:lnTo>
                  <a:pt x="1958" y="78"/>
                </a:lnTo>
                <a:close/>
                <a:moveTo>
                  <a:pt x="2106" y="302"/>
                </a:moveTo>
                <a:lnTo>
                  <a:pt x="2158" y="302"/>
                </a:lnTo>
                <a:lnTo>
                  <a:pt x="2158" y="302"/>
                </a:lnTo>
                <a:lnTo>
                  <a:pt x="2174" y="300"/>
                </a:lnTo>
                <a:lnTo>
                  <a:pt x="2182" y="298"/>
                </a:lnTo>
                <a:lnTo>
                  <a:pt x="2188" y="294"/>
                </a:lnTo>
                <a:lnTo>
                  <a:pt x="2192" y="290"/>
                </a:lnTo>
                <a:lnTo>
                  <a:pt x="2196" y="284"/>
                </a:lnTo>
                <a:lnTo>
                  <a:pt x="2198" y="278"/>
                </a:lnTo>
                <a:lnTo>
                  <a:pt x="2200" y="272"/>
                </a:lnTo>
                <a:lnTo>
                  <a:pt x="2200" y="272"/>
                </a:lnTo>
                <a:lnTo>
                  <a:pt x="2200" y="272"/>
                </a:lnTo>
                <a:lnTo>
                  <a:pt x="2198" y="262"/>
                </a:lnTo>
                <a:lnTo>
                  <a:pt x="2194" y="254"/>
                </a:lnTo>
                <a:lnTo>
                  <a:pt x="2186" y="248"/>
                </a:lnTo>
                <a:lnTo>
                  <a:pt x="2178" y="244"/>
                </a:lnTo>
                <a:lnTo>
                  <a:pt x="2178" y="244"/>
                </a:lnTo>
                <a:lnTo>
                  <a:pt x="2184" y="240"/>
                </a:lnTo>
                <a:lnTo>
                  <a:pt x="2188" y="234"/>
                </a:lnTo>
                <a:lnTo>
                  <a:pt x="2192" y="228"/>
                </a:lnTo>
                <a:lnTo>
                  <a:pt x="2194" y="218"/>
                </a:lnTo>
                <a:lnTo>
                  <a:pt x="2194" y="218"/>
                </a:lnTo>
                <a:lnTo>
                  <a:pt x="2194" y="218"/>
                </a:lnTo>
                <a:lnTo>
                  <a:pt x="2192" y="208"/>
                </a:lnTo>
                <a:lnTo>
                  <a:pt x="2186" y="200"/>
                </a:lnTo>
                <a:lnTo>
                  <a:pt x="2186" y="200"/>
                </a:lnTo>
                <a:lnTo>
                  <a:pt x="2180" y="196"/>
                </a:lnTo>
                <a:lnTo>
                  <a:pt x="2174" y="192"/>
                </a:lnTo>
                <a:lnTo>
                  <a:pt x="2166" y="190"/>
                </a:lnTo>
                <a:lnTo>
                  <a:pt x="2156" y="190"/>
                </a:lnTo>
                <a:lnTo>
                  <a:pt x="2106" y="190"/>
                </a:lnTo>
                <a:lnTo>
                  <a:pt x="2106" y="302"/>
                </a:lnTo>
                <a:close/>
                <a:moveTo>
                  <a:pt x="2126" y="238"/>
                </a:moveTo>
                <a:lnTo>
                  <a:pt x="2126" y="208"/>
                </a:lnTo>
                <a:lnTo>
                  <a:pt x="2154" y="208"/>
                </a:lnTo>
                <a:lnTo>
                  <a:pt x="2154" y="208"/>
                </a:lnTo>
                <a:lnTo>
                  <a:pt x="2162" y="208"/>
                </a:lnTo>
                <a:lnTo>
                  <a:pt x="2168" y="212"/>
                </a:lnTo>
                <a:lnTo>
                  <a:pt x="2172" y="216"/>
                </a:lnTo>
                <a:lnTo>
                  <a:pt x="2174" y="222"/>
                </a:lnTo>
                <a:lnTo>
                  <a:pt x="2174" y="222"/>
                </a:lnTo>
                <a:lnTo>
                  <a:pt x="2174" y="222"/>
                </a:lnTo>
                <a:lnTo>
                  <a:pt x="2172" y="228"/>
                </a:lnTo>
                <a:lnTo>
                  <a:pt x="2168" y="234"/>
                </a:lnTo>
                <a:lnTo>
                  <a:pt x="2160" y="236"/>
                </a:lnTo>
                <a:lnTo>
                  <a:pt x="2152" y="238"/>
                </a:lnTo>
                <a:lnTo>
                  <a:pt x="2126" y="238"/>
                </a:lnTo>
                <a:close/>
                <a:moveTo>
                  <a:pt x="2126" y="284"/>
                </a:moveTo>
                <a:lnTo>
                  <a:pt x="2126" y="254"/>
                </a:lnTo>
                <a:lnTo>
                  <a:pt x="2156" y="254"/>
                </a:lnTo>
                <a:lnTo>
                  <a:pt x="2156" y="254"/>
                </a:lnTo>
                <a:lnTo>
                  <a:pt x="2166" y="256"/>
                </a:lnTo>
                <a:lnTo>
                  <a:pt x="2174" y="258"/>
                </a:lnTo>
                <a:lnTo>
                  <a:pt x="2178" y="262"/>
                </a:lnTo>
                <a:lnTo>
                  <a:pt x="2180" y="270"/>
                </a:lnTo>
                <a:lnTo>
                  <a:pt x="2180" y="270"/>
                </a:lnTo>
                <a:lnTo>
                  <a:pt x="2180" y="270"/>
                </a:lnTo>
                <a:lnTo>
                  <a:pt x="2178" y="276"/>
                </a:lnTo>
                <a:lnTo>
                  <a:pt x="2174" y="280"/>
                </a:lnTo>
                <a:lnTo>
                  <a:pt x="2168" y="284"/>
                </a:lnTo>
                <a:lnTo>
                  <a:pt x="2158" y="284"/>
                </a:lnTo>
                <a:lnTo>
                  <a:pt x="2126" y="284"/>
                </a:lnTo>
                <a:close/>
                <a:moveTo>
                  <a:pt x="2276" y="304"/>
                </a:moveTo>
                <a:lnTo>
                  <a:pt x="2276" y="304"/>
                </a:lnTo>
                <a:lnTo>
                  <a:pt x="2286" y="304"/>
                </a:lnTo>
                <a:lnTo>
                  <a:pt x="2294" y="300"/>
                </a:lnTo>
                <a:lnTo>
                  <a:pt x="2304" y="296"/>
                </a:lnTo>
                <a:lnTo>
                  <a:pt x="2310" y="292"/>
                </a:lnTo>
                <a:lnTo>
                  <a:pt x="2316" y="284"/>
                </a:lnTo>
                <a:lnTo>
                  <a:pt x="2320" y="276"/>
                </a:lnTo>
                <a:lnTo>
                  <a:pt x="2322" y="266"/>
                </a:lnTo>
                <a:lnTo>
                  <a:pt x="2324" y="254"/>
                </a:lnTo>
                <a:lnTo>
                  <a:pt x="2324" y="190"/>
                </a:lnTo>
                <a:lnTo>
                  <a:pt x="2304" y="190"/>
                </a:lnTo>
                <a:lnTo>
                  <a:pt x="2304" y="254"/>
                </a:lnTo>
                <a:lnTo>
                  <a:pt x="2304" y="254"/>
                </a:lnTo>
                <a:lnTo>
                  <a:pt x="2302" y="268"/>
                </a:lnTo>
                <a:lnTo>
                  <a:pt x="2300" y="274"/>
                </a:lnTo>
                <a:lnTo>
                  <a:pt x="2296" y="278"/>
                </a:lnTo>
                <a:lnTo>
                  <a:pt x="2292" y="282"/>
                </a:lnTo>
                <a:lnTo>
                  <a:pt x="2288" y="284"/>
                </a:lnTo>
                <a:lnTo>
                  <a:pt x="2276" y="286"/>
                </a:lnTo>
                <a:lnTo>
                  <a:pt x="2276" y="286"/>
                </a:lnTo>
                <a:lnTo>
                  <a:pt x="2264" y="284"/>
                </a:lnTo>
                <a:lnTo>
                  <a:pt x="2258" y="282"/>
                </a:lnTo>
                <a:lnTo>
                  <a:pt x="2254" y="278"/>
                </a:lnTo>
                <a:lnTo>
                  <a:pt x="2252" y="274"/>
                </a:lnTo>
                <a:lnTo>
                  <a:pt x="2248" y="268"/>
                </a:lnTo>
                <a:lnTo>
                  <a:pt x="2248" y="254"/>
                </a:lnTo>
                <a:lnTo>
                  <a:pt x="2248" y="190"/>
                </a:lnTo>
                <a:lnTo>
                  <a:pt x="2228" y="190"/>
                </a:lnTo>
                <a:lnTo>
                  <a:pt x="2228" y="254"/>
                </a:lnTo>
                <a:lnTo>
                  <a:pt x="2228" y="254"/>
                </a:lnTo>
                <a:lnTo>
                  <a:pt x="2228" y="266"/>
                </a:lnTo>
                <a:lnTo>
                  <a:pt x="2230" y="276"/>
                </a:lnTo>
                <a:lnTo>
                  <a:pt x="2234" y="284"/>
                </a:lnTo>
                <a:lnTo>
                  <a:pt x="2240" y="292"/>
                </a:lnTo>
                <a:lnTo>
                  <a:pt x="2248" y="296"/>
                </a:lnTo>
                <a:lnTo>
                  <a:pt x="2256" y="300"/>
                </a:lnTo>
                <a:lnTo>
                  <a:pt x="2264" y="304"/>
                </a:lnTo>
                <a:lnTo>
                  <a:pt x="2276" y="304"/>
                </a:lnTo>
                <a:lnTo>
                  <a:pt x="2276" y="304"/>
                </a:lnTo>
                <a:close/>
                <a:moveTo>
                  <a:pt x="2396" y="304"/>
                </a:moveTo>
                <a:lnTo>
                  <a:pt x="2396" y="304"/>
                </a:lnTo>
                <a:lnTo>
                  <a:pt x="2404" y="304"/>
                </a:lnTo>
                <a:lnTo>
                  <a:pt x="2412" y="302"/>
                </a:lnTo>
                <a:lnTo>
                  <a:pt x="2420" y="298"/>
                </a:lnTo>
                <a:lnTo>
                  <a:pt x="2426" y="294"/>
                </a:lnTo>
                <a:lnTo>
                  <a:pt x="2430" y="290"/>
                </a:lnTo>
                <a:lnTo>
                  <a:pt x="2434" y="284"/>
                </a:lnTo>
                <a:lnTo>
                  <a:pt x="2436" y="278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64"/>
                </a:lnTo>
                <a:lnTo>
                  <a:pt x="2434" y="258"/>
                </a:lnTo>
                <a:lnTo>
                  <a:pt x="2432" y="254"/>
                </a:lnTo>
                <a:lnTo>
                  <a:pt x="2428" y="248"/>
                </a:lnTo>
                <a:lnTo>
                  <a:pt x="2416" y="242"/>
                </a:lnTo>
                <a:lnTo>
                  <a:pt x="2400" y="238"/>
                </a:lnTo>
                <a:lnTo>
                  <a:pt x="2400" y="238"/>
                </a:lnTo>
                <a:lnTo>
                  <a:pt x="2388" y="234"/>
                </a:lnTo>
                <a:lnTo>
                  <a:pt x="2378" y="230"/>
                </a:lnTo>
                <a:lnTo>
                  <a:pt x="2374" y="226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14"/>
                </a:lnTo>
                <a:lnTo>
                  <a:pt x="2378" y="210"/>
                </a:lnTo>
                <a:lnTo>
                  <a:pt x="2384" y="208"/>
                </a:lnTo>
                <a:lnTo>
                  <a:pt x="2392" y="206"/>
                </a:lnTo>
                <a:lnTo>
                  <a:pt x="2392" y="206"/>
                </a:lnTo>
                <a:lnTo>
                  <a:pt x="2400" y="206"/>
                </a:lnTo>
                <a:lnTo>
                  <a:pt x="2408" y="208"/>
                </a:lnTo>
                <a:lnTo>
                  <a:pt x="2414" y="212"/>
                </a:lnTo>
                <a:lnTo>
                  <a:pt x="2422" y="218"/>
                </a:lnTo>
                <a:lnTo>
                  <a:pt x="2432" y="202"/>
                </a:lnTo>
                <a:lnTo>
                  <a:pt x="2432" y="202"/>
                </a:lnTo>
                <a:lnTo>
                  <a:pt x="2424" y="196"/>
                </a:lnTo>
                <a:lnTo>
                  <a:pt x="2414" y="192"/>
                </a:lnTo>
                <a:lnTo>
                  <a:pt x="2404" y="190"/>
                </a:lnTo>
                <a:lnTo>
                  <a:pt x="2392" y="188"/>
                </a:lnTo>
                <a:lnTo>
                  <a:pt x="2392" y="188"/>
                </a:lnTo>
                <a:lnTo>
                  <a:pt x="2384" y="190"/>
                </a:lnTo>
                <a:lnTo>
                  <a:pt x="2376" y="190"/>
                </a:lnTo>
                <a:lnTo>
                  <a:pt x="2370" y="194"/>
                </a:lnTo>
                <a:lnTo>
                  <a:pt x="2364" y="198"/>
                </a:lnTo>
                <a:lnTo>
                  <a:pt x="2360" y="202"/>
                </a:lnTo>
                <a:lnTo>
                  <a:pt x="2356" y="208"/>
                </a:lnTo>
                <a:lnTo>
                  <a:pt x="2354" y="214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8"/>
                </a:lnTo>
                <a:lnTo>
                  <a:pt x="2356" y="234"/>
                </a:lnTo>
                <a:lnTo>
                  <a:pt x="2360" y="240"/>
                </a:lnTo>
                <a:lnTo>
                  <a:pt x="2364" y="244"/>
                </a:lnTo>
                <a:lnTo>
                  <a:pt x="2376" y="250"/>
                </a:lnTo>
                <a:lnTo>
                  <a:pt x="2392" y="254"/>
                </a:lnTo>
                <a:lnTo>
                  <a:pt x="2392" y="254"/>
                </a:lnTo>
                <a:lnTo>
                  <a:pt x="2404" y="258"/>
                </a:lnTo>
                <a:lnTo>
                  <a:pt x="2412" y="262"/>
                </a:lnTo>
                <a:lnTo>
                  <a:pt x="2416" y="266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8"/>
                </a:lnTo>
                <a:lnTo>
                  <a:pt x="2412" y="282"/>
                </a:lnTo>
                <a:lnTo>
                  <a:pt x="2404" y="286"/>
                </a:lnTo>
                <a:lnTo>
                  <a:pt x="2396" y="286"/>
                </a:lnTo>
                <a:lnTo>
                  <a:pt x="2396" y="286"/>
                </a:lnTo>
                <a:lnTo>
                  <a:pt x="2386" y="286"/>
                </a:lnTo>
                <a:lnTo>
                  <a:pt x="2378" y="282"/>
                </a:lnTo>
                <a:lnTo>
                  <a:pt x="2370" y="278"/>
                </a:lnTo>
                <a:lnTo>
                  <a:pt x="2362" y="272"/>
                </a:lnTo>
                <a:lnTo>
                  <a:pt x="2350" y="286"/>
                </a:lnTo>
                <a:lnTo>
                  <a:pt x="2350" y="286"/>
                </a:lnTo>
                <a:lnTo>
                  <a:pt x="2360" y="294"/>
                </a:lnTo>
                <a:lnTo>
                  <a:pt x="2372" y="300"/>
                </a:lnTo>
                <a:lnTo>
                  <a:pt x="2384" y="302"/>
                </a:lnTo>
                <a:lnTo>
                  <a:pt x="2396" y="304"/>
                </a:lnTo>
                <a:lnTo>
                  <a:pt x="2396" y="304"/>
                </a:lnTo>
                <a:close/>
                <a:moveTo>
                  <a:pt x="2468" y="302"/>
                </a:moveTo>
                <a:lnTo>
                  <a:pt x="2488" y="302"/>
                </a:lnTo>
                <a:lnTo>
                  <a:pt x="2488" y="190"/>
                </a:lnTo>
                <a:lnTo>
                  <a:pt x="2468" y="190"/>
                </a:lnTo>
                <a:lnTo>
                  <a:pt x="2468" y="302"/>
                </a:lnTo>
                <a:close/>
                <a:moveTo>
                  <a:pt x="2524" y="302"/>
                </a:moveTo>
                <a:lnTo>
                  <a:pt x="2544" y="302"/>
                </a:lnTo>
                <a:lnTo>
                  <a:pt x="2544" y="222"/>
                </a:lnTo>
                <a:lnTo>
                  <a:pt x="2606" y="302"/>
                </a:lnTo>
                <a:lnTo>
                  <a:pt x="2622" y="302"/>
                </a:lnTo>
                <a:lnTo>
                  <a:pt x="2622" y="190"/>
                </a:lnTo>
                <a:lnTo>
                  <a:pt x="2602" y="190"/>
                </a:lnTo>
                <a:lnTo>
                  <a:pt x="2602" y="268"/>
                </a:lnTo>
                <a:lnTo>
                  <a:pt x="2542" y="190"/>
                </a:lnTo>
                <a:lnTo>
                  <a:pt x="2524" y="190"/>
                </a:lnTo>
                <a:lnTo>
                  <a:pt x="2524" y="302"/>
                </a:lnTo>
                <a:close/>
                <a:moveTo>
                  <a:pt x="2658" y="302"/>
                </a:moveTo>
                <a:lnTo>
                  <a:pt x="2742" y="302"/>
                </a:lnTo>
                <a:lnTo>
                  <a:pt x="2742" y="284"/>
                </a:lnTo>
                <a:lnTo>
                  <a:pt x="2678" y="284"/>
                </a:lnTo>
                <a:lnTo>
                  <a:pt x="2678" y="254"/>
                </a:lnTo>
                <a:lnTo>
                  <a:pt x="2734" y="254"/>
                </a:lnTo>
                <a:lnTo>
                  <a:pt x="2734" y="236"/>
                </a:lnTo>
                <a:lnTo>
                  <a:pt x="2678" y="236"/>
                </a:lnTo>
                <a:lnTo>
                  <a:pt x="2678" y="208"/>
                </a:lnTo>
                <a:lnTo>
                  <a:pt x="2742" y="208"/>
                </a:lnTo>
                <a:lnTo>
                  <a:pt x="2742" y="190"/>
                </a:lnTo>
                <a:lnTo>
                  <a:pt x="2658" y="190"/>
                </a:lnTo>
                <a:lnTo>
                  <a:pt x="2658" y="302"/>
                </a:lnTo>
                <a:close/>
                <a:moveTo>
                  <a:pt x="2812" y="304"/>
                </a:moveTo>
                <a:lnTo>
                  <a:pt x="2812" y="304"/>
                </a:lnTo>
                <a:lnTo>
                  <a:pt x="2822" y="304"/>
                </a:lnTo>
                <a:lnTo>
                  <a:pt x="2828" y="302"/>
                </a:lnTo>
                <a:lnTo>
                  <a:pt x="2836" y="298"/>
                </a:lnTo>
                <a:lnTo>
                  <a:pt x="2842" y="294"/>
                </a:lnTo>
                <a:lnTo>
                  <a:pt x="2846" y="290"/>
                </a:lnTo>
                <a:lnTo>
                  <a:pt x="2850" y="284"/>
                </a:lnTo>
                <a:lnTo>
                  <a:pt x="2852" y="278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64"/>
                </a:lnTo>
                <a:lnTo>
                  <a:pt x="2850" y="258"/>
                </a:lnTo>
                <a:lnTo>
                  <a:pt x="2848" y="254"/>
                </a:lnTo>
                <a:lnTo>
                  <a:pt x="2844" y="248"/>
                </a:lnTo>
                <a:lnTo>
                  <a:pt x="2832" y="242"/>
                </a:lnTo>
                <a:lnTo>
                  <a:pt x="2816" y="238"/>
                </a:lnTo>
                <a:lnTo>
                  <a:pt x="2816" y="238"/>
                </a:lnTo>
                <a:lnTo>
                  <a:pt x="2804" y="234"/>
                </a:lnTo>
                <a:lnTo>
                  <a:pt x="2796" y="230"/>
                </a:lnTo>
                <a:lnTo>
                  <a:pt x="2792" y="226"/>
                </a:lnTo>
                <a:lnTo>
                  <a:pt x="2790" y="220"/>
                </a:lnTo>
                <a:lnTo>
                  <a:pt x="2790" y="220"/>
                </a:lnTo>
                <a:lnTo>
                  <a:pt x="2790" y="220"/>
                </a:lnTo>
                <a:lnTo>
                  <a:pt x="2792" y="214"/>
                </a:lnTo>
                <a:lnTo>
                  <a:pt x="2794" y="210"/>
                </a:lnTo>
                <a:lnTo>
                  <a:pt x="2800" y="208"/>
                </a:lnTo>
                <a:lnTo>
                  <a:pt x="2808" y="206"/>
                </a:lnTo>
                <a:lnTo>
                  <a:pt x="2808" y="206"/>
                </a:lnTo>
                <a:lnTo>
                  <a:pt x="2816" y="206"/>
                </a:lnTo>
                <a:lnTo>
                  <a:pt x="2824" y="208"/>
                </a:lnTo>
                <a:lnTo>
                  <a:pt x="2832" y="212"/>
                </a:lnTo>
                <a:lnTo>
                  <a:pt x="2838" y="218"/>
                </a:lnTo>
                <a:lnTo>
                  <a:pt x="2850" y="202"/>
                </a:lnTo>
                <a:lnTo>
                  <a:pt x="2850" y="202"/>
                </a:lnTo>
                <a:lnTo>
                  <a:pt x="2840" y="196"/>
                </a:lnTo>
                <a:lnTo>
                  <a:pt x="2830" y="192"/>
                </a:lnTo>
                <a:lnTo>
                  <a:pt x="2820" y="190"/>
                </a:lnTo>
                <a:lnTo>
                  <a:pt x="2808" y="188"/>
                </a:lnTo>
                <a:lnTo>
                  <a:pt x="2808" y="188"/>
                </a:lnTo>
                <a:lnTo>
                  <a:pt x="2800" y="190"/>
                </a:lnTo>
                <a:lnTo>
                  <a:pt x="2794" y="190"/>
                </a:lnTo>
                <a:lnTo>
                  <a:pt x="2786" y="194"/>
                </a:lnTo>
                <a:lnTo>
                  <a:pt x="2782" y="198"/>
                </a:lnTo>
                <a:lnTo>
                  <a:pt x="2776" y="202"/>
                </a:lnTo>
                <a:lnTo>
                  <a:pt x="2774" y="208"/>
                </a:lnTo>
                <a:lnTo>
                  <a:pt x="2772" y="214"/>
                </a:lnTo>
                <a:lnTo>
                  <a:pt x="2770" y="222"/>
                </a:lnTo>
                <a:lnTo>
                  <a:pt x="2770" y="222"/>
                </a:lnTo>
                <a:lnTo>
                  <a:pt x="2770" y="222"/>
                </a:lnTo>
                <a:lnTo>
                  <a:pt x="2772" y="228"/>
                </a:lnTo>
                <a:lnTo>
                  <a:pt x="2772" y="234"/>
                </a:lnTo>
                <a:lnTo>
                  <a:pt x="2776" y="240"/>
                </a:lnTo>
                <a:lnTo>
                  <a:pt x="2780" y="244"/>
                </a:lnTo>
                <a:lnTo>
                  <a:pt x="2792" y="250"/>
                </a:lnTo>
                <a:lnTo>
                  <a:pt x="2808" y="254"/>
                </a:lnTo>
                <a:lnTo>
                  <a:pt x="2808" y="254"/>
                </a:lnTo>
                <a:lnTo>
                  <a:pt x="2820" y="258"/>
                </a:lnTo>
                <a:lnTo>
                  <a:pt x="2828" y="262"/>
                </a:lnTo>
                <a:lnTo>
                  <a:pt x="2832" y="266"/>
                </a:lnTo>
                <a:lnTo>
                  <a:pt x="2834" y="272"/>
                </a:lnTo>
                <a:lnTo>
                  <a:pt x="2834" y="272"/>
                </a:lnTo>
                <a:lnTo>
                  <a:pt x="2834" y="272"/>
                </a:lnTo>
                <a:lnTo>
                  <a:pt x="2832" y="278"/>
                </a:lnTo>
                <a:lnTo>
                  <a:pt x="2828" y="282"/>
                </a:lnTo>
                <a:lnTo>
                  <a:pt x="2822" y="286"/>
                </a:lnTo>
                <a:lnTo>
                  <a:pt x="2814" y="286"/>
                </a:lnTo>
                <a:lnTo>
                  <a:pt x="2814" y="286"/>
                </a:lnTo>
                <a:lnTo>
                  <a:pt x="2804" y="286"/>
                </a:lnTo>
                <a:lnTo>
                  <a:pt x="2794" y="282"/>
                </a:lnTo>
                <a:lnTo>
                  <a:pt x="2786" y="278"/>
                </a:lnTo>
                <a:lnTo>
                  <a:pt x="2778" y="272"/>
                </a:lnTo>
                <a:lnTo>
                  <a:pt x="2766" y="286"/>
                </a:lnTo>
                <a:lnTo>
                  <a:pt x="2766" y="286"/>
                </a:lnTo>
                <a:lnTo>
                  <a:pt x="2776" y="294"/>
                </a:lnTo>
                <a:lnTo>
                  <a:pt x="2788" y="300"/>
                </a:lnTo>
                <a:lnTo>
                  <a:pt x="2800" y="302"/>
                </a:lnTo>
                <a:lnTo>
                  <a:pt x="2812" y="304"/>
                </a:lnTo>
                <a:lnTo>
                  <a:pt x="2812" y="304"/>
                </a:lnTo>
                <a:close/>
                <a:moveTo>
                  <a:pt x="2922" y="304"/>
                </a:moveTo>
                <a:lnTo>
                  <a:pt x="2922" y="304"/>
                </a:lnTo>
                <a:lnTo>
                  <a:pt x="2930" y="304"/>
                </a:lnTo>
                <a:lnTo>
                  <a:pt x="2938" y="302"/>
                </a:lnTo>
                <a:lnTo>
                  <a:pt x="2944" y="298"/>
                </a:lnTo>
                <a:lnTo>
                  <a:pt x="2950" y="294"/>
                </a:lnTo>
                <a:lnTo>
                  <a:pt x="2956" y="290"/>
                </a:lnTo>
                <a:lnTo>
                  <a:pt x="2958" y="284"/>
                </a:lnTo>
                <a:lnTo>
                  <a:pt x="2962" y="278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64"/>
                </a:lnTo>
                <a:lnTo>
                  <a:pt x="2960" y="258"/>
                </a:lnTo>
                <a:lnTo>
                  <a:pt x="2956" y="254"/>
                </a:lnTo>
                <a:lnTo>
                  <a:pt x="2952" y="248"/>
                </a:lnTo>
                <a:lnTo>
                  <a:pt x="2942" y="242"/>
                </a:lnTo>
                <a:lnTo>
                  <a:pt x="2926" y="238"/>
                </a:lnTo>
                <a:lnTo>
                  <a:pt x="2926" y="238"/>
                </a:lnTo>
                <a:lnTo>
                  <a:pt x="2912" y="234"/>
                </a:lnTo>
                <a:lnTo>
                  <a:pt x="2904" y="230"/>
                </a:lnTo>
                <a:lnTo>
                  <a:pt x="2900" y="226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14"/>
                </a:lnTo>
                <a:lnTo>
                  <a:pt x="2904" y="210"/>
                </a:lnTo>
                <a:lnTo>
                  <a:pt x="2910" y="208"/>
                </a:lnTo>
                <a:lnTo>
                  <a:pt x="2918" y="206"/>
                </a:lnTo>
                <a:lnTo>
                  <a:pt x="2918" y="206"/>
                </a:lnTo>
                <a:lnTo>
                  <a:pt x="2926" y="206"/>
                </a:lnTo>
                <a:lnTo>
                  <a:pt x="2932" y="208"/>
                </a:lnTo>
                <a:lnTo>
                  <a:pt x="2948" y="218"/>
                </a:lnTo>
                <a:lnTo>
                  <a:pt x="2958" y="202"/>
                </a:lnTo>
                <a:lnTo>
                  <a:pt x="2958" y="202"/>
                </a:lnTo>
                <a:lnTo>
                  <a:pt x="2950" y="196"/>
                </a:lnTo>
                <a:lnTo>
                  <a:pt x="2940" y="192"/>
                </a:lnTo>
                <a:lnTo>
                  <a:pt x="2930" y="190"/>
                </a:lnTo>
                <a:lnTo>
                  <a:pt x="2918" y="188"/>
                </a:lnTo>
                <a:lnTo>
                  <a:pt x="2918" y="188"/>
                </a:lnTo>
                <a:lnTo>
                  <a:pt x="2910" y="190"/>
                </a:lnTo>
                <a:lnTo>
                  <a:pt x="2902" y="190"/>
                </a:lnTo>
                <a:lnTo>
                  <a:pt x="2896" y="194"/>
                </a:lnTo>
                <a:lnTo>
                  <a:pt x="2890" y="198"/>
                </a:lnTo>
                <a:lnTo>
                  <a:pt x="2886" y="202"/>
                </a:lnTo>
                <a:lnTo>
                  <a:pt x="2882" y="208"/>
                </a:lnTo>
                <a:lnTo>
                  <a:pt x="2880" y="214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8"/>
                </a:lnTo>
                <a:lnTo>
                  <a:pt x="2882" y="234"/>
                </a:lnTo>
                <a:lnTo>
                  <a:pt x="2886" y="240"/>
                </a:lnTo>
                <a:lnTo>
                  <a:pt x="2890" y="244"/>
                </a:lnTo>
                <a:lnTo>
                  <a:pt x="2900" y="250"/>
                </a:lnTo>
                <a:lnTo>
                  <a:pt x="2916" y="254"/>
                </a:lnTo>
                <a:lnTo>
                  <a:pt x="2916" y="254"/>
                </a:lnTo>
                <a:lnTo>
                  <a:pt x="2930" y="258"/>
                </a:lnTo>
                <a:lnTo>
                  <a:pt x="2938" y="262"/>
                </a:lnTo>
                <a:lnTo>
                  <a:pt x="2942" y="266"/>
                </a:lnTo>
                <a:lnTo>
                  <a:pt x="2942" y="272"/>
                </a:lnTo>
                <a:lnTo>
                  <a:pt x="2942" y="272"/>
                </a:lnTo>
                <a:lnTo>
                  <a:pt x="2942" y="272"/>
                </a:lnTo>
                <a:lnTo>
                  <a:pt x="2940" y="278"/>
                </a:lnTo>
                <a:lnTo>
                  <a:pt x="2936" y="282"/>
                </a:lnTo>
                <a:lnTo>
                  <a:pt x="2930" y="286"/>
                </a:lnTo>
                <a:lnTo>
                  <a:pt x="2922" y="286"/>
                </a:lnTo>
                <a:lnTo>
                  <a:pt x="2922" y="286"/>
                </a:lnTo>
                <a:lnTo>
                  <a:pt x="2912" y="286"/>
                </a:lnTo>
                <a:lnTo>
                  <a:pt x="2904" y="282"/>
                </a:lnTo>
                <a:lnTo>
                  <a:pt x="2894" y="278"/>
                </a:lnTo>
                <a:lnTo>
                  <a:pt x="2886" y="272"/>
                </a:lnTo>
                <a:lnTo>
                  <a:pt x="2876" y="286"/>
                </a:lnTo>
                <a:lnTo>
                  <a:pt x="2876" y="286"/>
                </a:lnTo>
                <a:lnTo>
                  <a:pt x="2886" y="294"/>
                </a:lnTo>
                <a:lnTo>
                  <a:pt x="2898" y="300"/>
                </a:lnTo>
                <a:lnTo>
                  <a:pt x="2910" y="302"/>
                </a:lnTo>
                <a:lnTo>
                  <a:pt x="2922" y="304"/>
                </a:lnTo>
                <a:lnTo>
                  <a:pt x="2922" y="304"/>
                </a:lnTo>
                <a:close/>
                <a:moveTo>
                  <a:pt x="3086" y="304"/>
                </a:moveTo>
                <a:lnTo>
                  <a:pt x="3086" y="304"/>
                </a:lnTo>
                <a:lnTo>
                  <a:pt x="3094" y="304"/>
                </a:lnTo>
                <a:lnTo>
                  <a:pt x="3102" y="302"/>
                </a:lnTo>
                <a:lnTo>
                  <a:pt x="3108" y="298"/>
                </a:lnTo>
                <a:lnTo>
                  <a:pt x="3114" y="294"/>
                </a:lnTo>
                <a:lnTo>
                  <a:pt x="3118" y="290"/>
                </a:lnTo>
                <a:lnTo>
                  <a:pt x="3122" y="284"/>
                </a:lnTo>
                <a:lnTo>
                  <a:pt x="3124" y="278"/>
                </a:lnTo>
                <a:lnTo>
                  <a:pt x="3126" y="270"/>
                </a:lnTo>
                <a:lnTo>
                  <a:pt x="3126" y="270"/>
                </a:lnTo>
                <a:lnTo>
                  <a:pt x="3126" y="270"/>
                </a:lnTo>
                <a:lnTo>
                  <a:pt x="3124" y="264"/>
                </a:lnTo>
                <a:lnTo>
                  <a:pt x="3122" y="258"/>
                </a:lnTo>
                <a:lnTo>
                  <a:pt x="3120" y="254"/>
                </a:lnTo>
                <a:lnTo>
                  <a:pt x="3116" y="248"/>
                </a:lnTo>
                <a:lnTo>
                  <a:pt x="3104" y="242"/>
                </a:lnTo>
                <a:lnTo>
                  <a:pt x="3090" y="238"/>
                </a:lnTo>
                <a:lnTo>
                  <a:pt x="3090" y="238"/>
                </a:lnTo>
                <a:lnTo>
                  <a:pt x="3076" y="234"/>
                </a:lnTo>
                <a:lnTo>
                  <a:pt x="3068" y="230"/>
                </a:lnTo>
                <a:lnTo>
                  <a:pt x="3064" y="226"/>
                </a:lnTo>
                <a:lnTo>
                  <a:pt x="3062" y="220"/>
                </a:lnTo>
                <a:lnTo>
                  <a:pt x="3062" y="220"/>
                </a:lnTo>
                <a:lnTo>
                  <a:pt x="3062" y="220"/>
                </a:lnTo>
                <a:lnTo>
                  <a:pt x="3064" y="214"/>
                </a:lnTo>
                <a:lnTo>
                  <a:pt x="3068" y="210"/>
                </a:lnTo>
                <a:lnTo>
                  <a:pt x="3074" y="208"/>
                </a:lnTo>
                <a:lnTo>
                  <a:pt x="3080" y="206"/>
                </a:lnTo>
                <a:lnTo>
                  <a:pt x="3080" y="206"/>
                </a:lnTo>
                <a:lnTo>
                  <a:pt x="3088" y="206"/>
                </a:lnTo>
                <a:lnTo>
                  <a:pt x="3096" y="208"/>
                </a:lnTo>
                <a:lnTo>
                  <a:pt x="3104" y="212"/>
                </a:lnTo>
                <a:lnTo>
                  <a:pt x="3112" y="218"/>
                </a:lnTo>
                <a:lnTo>
                  <a:pt x="3122" y="202"/>
                </a:lnTo>
                <a:lnTo>
                  <a:pt x="3122" y="202"/>
                </a:lnTo>
                <a:lnTo>
                  <a:pt x="3112" y="196"/>
                </a:lnTo>
                <a:lnTo>
                  <a:pt x="3104" y="192"/>
                </a:lnTo>
                <a:lnTo>
                  <a:pt x="3092" y="190"/>
                </a:lnTo>
                <a:lnTo>
                  <a:pt x="3082" y="188"/>
                </a:lnTo>
                <a:lnTo>
                  <a:pt x="3082" y="188"/>
                </a:lnTo>
                <a:lnTo>
                  <a:pt x="3074" y="190"/>
                </a:lnTo>
                <a:lnTo>
                  <a:pt x="3066" y="190"/>
                </a:lnTo>
                <a:lnTo>
                  <a:pt x="3060" y="194"/>
                </a:lnTo>
                <a:lnTo>
                  <a:pt x="3054" y="198"/>
                </a:lnTo>
                <a:lnTo>
                  <a:pt x="3050" y="202"/>
                </a:lnTo>
                <a:lnTo>
                  <a:pt x="3046" y="208"/>
                </a:lnTo>
                <a:lnTo>
                  <a:pt x="3044" y="214"/>
                </a:lnTo>
                <a:lnTo>
                  <a:pt x="3042" y="222"/>
                </a:lnTo>
                <a:lnTo>
                  <a:pt x="3042" y="222"/>
                </a:lnTo>
                <a:lnTo>
                  <a:pt x="3042" y="222"/>
                </a:lnTo>
                <a:lnTo>
                  <a:pt x="3044" y="228"/>
                </a:lnTo>
                <a:lnTo>
                  <a:pt x="3046" y="234"/>
                </a:lnTo>
                <a:lnTo>
                  <a:pt x="3048" y="240"/>
                </a:lnTo>
                <a:lnTo>
                  <a:pt x="3052" y="244"/>
                </a:lnTo>
                <a:lnTo>
                  <a:pt x="3064" y="250"/>
                </a:lnTo>
                <a:lnTo>
                  <a:pt x="3080" y="254"/>
                </a:lnTo>
                <a:lnTo>
                  <a:pt x="3080" y="254"/>
                </a:lnTo>
                <a:lnTo>
                  <a:pt x="3092" y="258"/>
                </a:lnTo>
                <a:lnTo>
                  <a:pt x="3100" y="262"/>
                </a:lnTo>
                <a:lnTo>
                  <a:pt x="3104" y="266"/>
                </a:lnTo>
                <a:lnTo>
                  <a:pt x="3106" y="272"/>
                </a:lnTo>
                <a:lnTo>
                  <a:pt x="3106" y="272"/>
                </a:lnTo>
                <a:lnTo>
                  <a:pt x="3106" y="272"/>
                </a:lnTo>
                <a:lnTo>
                  <a:pt x="3104" y="278"/>
                </a:lnTo>
                <a:lnTo>
                  <a:pt x="3100" y="282"/>
                </a:lnTo>
                <a:lnTo>
                  <a:pt x="3094" y="286"/>
                </a:lnTo>
                <a:lnTo>
                  <a:pt x="3086" y="286"/>
                </a:lnTo>
                <a:lnTo>
                  <a:pt x="3086" y="286"/>
                </a:lnTo>
                <a:lnTo>
                  <a:pt x="3076" y="286"/>
                </a:lnTo>
                <a:lnTo>
                  <a:pt x="3066" y="282"/>
                </a:lnTo>
                <a:lnTo>
                  <a:pt x="3058" y="278"/>
                </a:lnTo>
                <a:lnTo>
                  <a:pt x="3050" y="272"/>
                </a:lnTo>
                <a:lnTo>
                  <a:pt x="3038" y="286"/>
                </a:lnTo>
                <a:lnTo>
                  <a:pt x="3038" y="286"/>
                </a:lnTo>
                <a:lnTo>
                  <a:pt x="3048" y="294"/>
                </a:lnTo>
                <a:lnTo>
                  <a:pt x="3060" y="300"/>
                </a:lnTo>
                <a:lnTo>
                  <a:pt x="3072" y="302"/>
                </a:lnTo>
                <a:lnTo>
                  <a:pt x="3086" y="304"/>
                </a:lnTo>
                <a:lnTo>
                  <a:pt x="3086" y="304"/>
                </a:lnTo>
                <a:close/>
                <a:moveTo>
                  <a:pt x="3208" y="304"/>
                </a:moveTo>
                <a:lnTo>
                  <a:pt x="3208" y="304"/>
                </a:lnTo>
                <a:lnTo>
                  <a:pt x="3220" y="302"/>
                </a:lnTo>
                <a:lnTo>
                  <a:pt x="3230" y="300"/>
                </a:lnTo>
                <a:lnTo>
                  <a:pt x="3240" y="294"/>
                </a:lnTo>
                <a:lnTo>
                  <a:pt x="3250" y="288"/>
                </a:lnTo>
                <a:lnTo>
                  <a:pt x="3256" y="278"/>
                </a:lnTo>
                <a:lnTo>
                  <a:pt x="3262" y="268"/>
                </a:lnTo>
                <a:lnTo>
                  <a:pt x="3264" y="258"/>
                </a:lnTo>
                <a:lnTo>
                  <a:pt x="3266" y="246"/>
                </a:lnTo>
                <a:lnTo>
                  <a:pt x="3266" y="246"/>
                </a:lnTo>
                <a:lnTo>
                  <a:pt x="3266" y="246"/>
                </a:lnTo>
                <a:lnTo>
                  <a:pt x="3264" y="234"/>
                </a:lnTo>
                <a:lnTo>
                  <a:pt x="3262" y="224"/>
                </a:lnTo>
                <a:lnTo>
                  <a:pt x="3256" y="214"/>
                </a:lnTo>
                <a:lnTo>
                  <a:pt x="3250" y="206"/>
                </a:lnTo>
                <a:lnTo>
                  <a:pt x="3242" y="198"/>
                </a:lnTo>
                <a:lnTo>
                  <a:pt x="3232" y="192"/>
                </a:lnTo>
                <a:lnTo>
                  <a:pt x="3220" y="190"/>
                </a:lnTo>
                <a:lnTo>
                  <a:pt x="3208" y="188"/>
                </a:lnTo>
                <a:lnTo>
                  <a:pt x="3208" y="188"/>
                </a:lnTo>
                <a:lnTo>
                  <a:pt x="3196" y="190"/>
                </a:lnTo>
                <a:lnTo>
                  <a:pt x="3184" y="192"/>
                </a:lnTo>
                <a:lnTo>
                  <a:pt x="3174" y="198"/>
                </a:lnTo>
                <a:lnTo>
                  <a:pt x="3166" y="206"/>
                </a:lnTo>
                <a:lnTo>
                  <a:pt x="3158" y="214"/>
                </a:lnTo>
                <a:lnTo>
                  <a:pt x="3154" y="224"/>
                </a:lnTo>
                <a:lnTo>
                  <a:pt x="3150" y="234"/>
                </a:lnTo>
                <a:lnTo>
                  <a:pt x="3148" y="246"/>
                </a:lnTo>
                <a:lnTo>
                  <a:pt x="3148" y="246"/>
                </a:lnTo>
                <a:lnTo>
                  <a:pt x="3148" y="246"/>
                </a:lnTo>
                <a:lnTo>
                  <a:pt x="3150" y="258"/>
                </a:lnTo>
                <a:lnTo>
                  <a:pt x="3154" y="268"/>
                </a:lnTo>
                <a:lnTo>
                  <a:pt x="3158" y="278"/>
                </a:lnTo>
                <a:lnTo>
                  <a:pt x="3166" y="288"/>
                </a:lnTo>
                <a:lnTo>
                  <a:pt x="3174" y="294"/>
                </a:lnTo>
                <a:lnTo>
                  <a:pt x="3184" y="300"/>
                </a:lnTo>
                <a:lnTo>
                  <a:pt x="3194" y="302"/>
                </a:lnTo>
                <a:lnTo>
                  <a:pt x="3208" y="304"/>
                </a:lnTo>
                <a:lnTo>
                  <a:pt x="3208" y="304"/>
                </a:lnTo>
                <a:close/>
                <a:moveTo>
                  <a:pt x="3208" y="286"/>
                </a:moveTo>
                <a:lnTo>
                  <a:pt x="3208" y="286"/>
                </a:lnTo>
                <a:lnTo>
                  <a:pt x="3200" y="286"/>
                </a:lnTo>
                <a:lnTo>
                  <a:pt x="3192" y="282"/>
                </a:lnTo>
                <a:lnTo>
                  <a:pt x="3186" y="280"/>
                </a:lnTo>
                <a:lnTo>
                  <a:pt x="3180" y="274"/>
                </a:lnTo>
                <a:lnTo>
                  <a:pt x="3176" y="268"/>
                </a:lnTo>
                <a:lnTo>
                  <a:pt x="3172" y="262"/>
                </a:lnTo>
                <a:lnTo>
                  <a:pt x="3170" y="254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38"/>
                </a:lnTo>
                <a:lnTo>
                  <a:pt x="3172" y="230"/>
                </a:lnTo>
                <a:lnTo>
                  <a:pt x="3176" y="224"/>
                </a:lnTo>
                <a:lnTo>
                  <a:pt x="3180" y="218"/>
                </a:lnTo>
                <a:lnTo>
                  <a:pt x="3186" y="214"/>
                </a:lnTo>
                <a:lnTo>
                  <a:pt x="3192" y="210"/>
                </a:lnTo>
                <a:lnTo>
                  <a:pt x="3200" y="208"/>
                </a:lnTo>
                <a:lnTo>
                  <a:pt x="3208" y="206"/>
                </a:lnTo>
                <a:lnTo>
                  <a:pt x="3208" y="206"/>
                </a:lnTo>
                <a:lnTo>
                  <a:pt x="3216" y="208"/>
                </a:lnTo>
                <a:lnTo>
                  <a:pt x="3222" y="210"/>
                </a:lnTo>
                <a:lnTo>
                  <a:pt x="3230" y="214"/>
                </a:lnTo>
                <a:lnTo>
                  <a:pt x="3234" y="218"/>
                </a:lnTo>
                <a:lnTo>
                  <a:pt x="3240" y="224"/>
                </a:lnTo>
                <a:lnTo>
                  <a:pt x="3242" y="230"/>
                </a:lnTo>
                <a:lnTo>
                  <a:pt x="3244" y="238"/>
                </a:lnTo>
                <a:lnTo>
                  <a:pt x="3246" y="246"/>
                </a:lnTo>
                <a:lnTo>
                  <a:pt x="3246" y="246"/>
                </a:lnTo>
                <a:lnTo>
                  <a:pt x="3246" y="246"/>
                </a:lnTo>
                <a:lnTo>
                  <a:pt x="3244" y="254"/>
                </a:lnTo>
                <a:lnTo>
                  <a:pt x="3242" y="262"/>
                </a:lnTo>
                <a:lnTo>
                  <a:pt x="3240" y="268"/>
                </a:lnTo>
                <a:lnTo>
                  <a:pt x="3234" y="274"/>
                </a:lnTo>
                <a:lnTo>
                  <a:pt x="3230" y="280"/>
                </a:lnTo>
                <a:lnTo>
                  <a:pt x="3222" y="282"/>
                </a:lnTo>
                <a:lnTo>
                  <a:pt x="3216" y="286"/>
                </a:lnTo>
                <a:lnTo>
                  <a:pt x="3208" y="286"/>
                </a:lnTo>
                <a:lnTo>
                  <a:pt x="3208" y="286"/>
                </a:lnTo>
                <a:close/>
                <a:moveTo>
                  <a:pt x="3298" y="302"/>
                </a:moveTo>
                <a:lnTo>
                  <a:pt x="3376" y="302"/>
                </a:lnTo>
                <a:lnTo>
                  <a:pt x="3376" y="284"/>
                </a:lnTo>
                <a:lnTo>
                  <a:pt x="3316" y="284"/>
                </a:lnTo>
                <a:lnTo>
                  <a:pt x="3316" y="190"/>
                </a:lnTo>
                <a:lnTo>
                  <a:pt x="3298" y="190"/>
                </a:lnTo>
                <a:lnTo>
                  <a:pt x="3298" y="302"/>
                </a:lnTo>
                <a:close/>
                <a:moveTo>
                  <a:pt x="3446" y="304"/>
                </a:moveTo>
                <a:lnTo>
                  <a:pt x="3446" y="304"/>
                </a:lnTo>
                <a:lnTo>
                  <a:pt x="3456" y="304"/>
                </a:lnTo>
                <a:lnTo>
                  <a:pt x="3466" y="300"/>
                </a:lnTo>
                <a:lnTo>
                  <a:pt x="3474" y="296"/>
                </a:lnTo>
                <a:lnTo>
                  <a:pt x="3480" y="292"/>
                </a:lnTo>
                <a:lnTo>
                  <a:pt x="3486" y="284"/>
                </a:lnTo>
                <a:lnTo>
                  <a:pt x="3490" y="276"/>
                </a:lnTo>
                <a:lnTo>
                  <a:pt x="3492" y="266"/>
                </a:lnTo>
                <a:lnTo>
                  <a:pt x="3494" y="254"/>
                </a:lnTo>
                <a:lnTo>
                  <a:pt x="3494" y="190"/>
                </a:lnTo>
                <a:lnTo>
                  <a:pt x="3474" y="190"/>
                </a:lnTo>
                <a:lnTo>
                  <a:pt x="3474" y="254"/>
                </a:lnTo>
                <a:lnTo>
                  <a:pt x="3474" y="254"/>
                </a:lnTo>
                <a:lnTo>
                  <a:pt x="3472" y="268"/>
                </a:lnTo>
                <a:lnTo>
                  <a:pt x="3470" y="274"/>
                </a:lnTo>
                <a:lnTo>
                  <a:pt x="3466" y="278"/>
                </a:lnTo>
                <a:lnTo>
                  <a:pt x="3462" y="282"/>
                </a:lnTo>
                <a:lnTo>
                  <a:pt x="3458" y="284"/>
                </a:lnTo>
                <a:lnTo>
                  <a:pt x="3446" y="286"/>
                </a:lnTo>
                <a:lnTo>
                  <a:pt x="3446" y="286"/>
                </a:lnTo>
                <a:lnTo>
                  <a:pt x="3434" y="284"/>
                </a:lnTo>
                <a:lnTo>
                  <a:pt x="3430" y="282"/>
                </a:lnTo>
                <a:lnTo>
                  <a:pt x="3426" y="278"/>
                </a:lnTo>
                <a:lnTo>
                  <a:pt x="3422" y="274"/>
                </a:lnTo>
                <a:lnTo>
                  <a:pt x="3420" y="268"/>
                </a:lnTo>
                <a:lnTo>
                  <a:pt x="3418" y="254"/>
                </a:lnTo>
                <a:lnTo>
                  <a:pt x="3418" y="190"/>
                </a:lnTo>
                <a:lnTo>
                  <a:pt x="3398" y="190"/>
                </a:lnTo>
                <a:lnTo>
                  <a:pt x="3398" y="254"/>
                </a:lnTo>
                <a:lnTo>
                  <a:pt x="3398" y="254"/>
                </a:lnTo>
                <a:lnTo>
                  <a:pt x="3398" y="266"/>
                </a:lnTo>
                <a:lnTo>
                  <a:pt x="3402" y="276"/>
                </a:lnTo>
                <a:lnTo>
                  <a:pt x="3406" y="284"/>
                </a:lnTo>
                <a:lnTo>
                  <a:pt x="3410" y="292"/>
                </a:lnTo>
                <a:lnTo>
                  <a:pt x="3418" y="296"/>
                </a:lnTo>
                <a:lnTo>
                  <a:pt x="3426" y="300"/>
                </a:lnTo>
                <a:lnTo>
                  <a:pt x="3436" y="304"/>
                </a:lnTo>
                <a:lnTo>
                  <a:pt x="3446" y="304"/>
                </a:lnTo>
                <a:lnTo>
                  <a:pt x="3446" y="304"/>
                </a:lnTo>
                <a:close/>
                <a:moveTo>
                  <a:pt x="3554" y="302"/>
                </a:moveTo>
                <a:lnTo>
                  <a:pt x="3574" y="302"/>
                </a:lnTo>
                <a:lnTo>
                  <a:pt x="3574" y="208"/>
                </a:lnTo>
                <a:lnTo>
                  <a:pt x="3610" y="208"/>
                </a:lnTo>
                <a:lnTo>
                  <a:pt x="3610" y="190"/>
                </a:lnTo>
                <a:lnTo>
                  <a:pt x="3518" y="190"/>
                </a:lnTo>
                <a:lnTo>
                  <a:pt x="3518" y="208"/>
                </a:lnTo>
                <a:lnTo>
                  <a:pt x="3554" y="208"/>
                </a:lnTo>
                <a:lnTo>
                  <a:pt x="3554" y="302"/>
                </a:lnTo>
                <a:close/>
                <a:moveTo>
                  <a:pt x="3636" y="302"/>
                </a:moveTo>
                <a:lnTo>
                  <a:pt x="3656" y="302"/>
                </a:lnTo>
                <a:lnTo>
                  <a:pt x="3656" y="190"/>
                </a:lnTo>
                <a:lnTo>
                  <a:pt x="3636" y="190"/>
                </a:lnTo>
                <a:lnTo>
                  <a:pt x="3636" y="302"/>
                </a:lnTo>
                <a:close/>
                <a:moveTo>
                  <a:pt x="3746" y="304"/>
                </a:moveTo>
                <a:lnTo>
                  <a:pt x="3746" y="304"/>
                </a:lnTo>
                <a:lnTo>
                  <a:pt x="3758" y="302"/>
                </a:lnTo>
                <a:lnTo>
                  <a:pt x="3770" y="300"/>
                </a:lnTo>
                <a:lnTo>
                  <a:pt x="3780" y="294"/>
                </a:lnTo>
                <a:lnTo>
                  <a:pt x="3788" y="288"/>
                </a:lnTo>
                <a:lnTo>
                  <a:pt x="3794" y="278"/>
                </a:lnTo>
                <a:lnTo>
                  <a:pt x="3800" y="268"/>
                </a:lnTo>
                <a:lnTo>
                  <a:pt x="3804" y="258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34"/>
                </a:lnTo>
                <a:lnTo>
                  <a:pt x="3800" y="224"/>
                </a:lnTo>
                <a:lnTo>
                  <a:pt x="3796" y="214"/>
                </a:lnTo>
                <a:lnTo>
                  <a:pt x="3788" y="206"/>
                </a:lnTo>
                <a:lnTo>
                  <a:pt x="3780" y="198"/>
                </a:lnTo>
                <a:lnTo>
                  <a:pt x="3770" y="192"/>
                </a:lnTo>
                <a:lnTo>
                  <a:pt x="3758" y="190"/>
                </a:lnTo>
                <a:lnTo>
                  <a:pt x="3746" y="188"/>
                </a:lnTo>
                <a:lnTo>
                  <a:pt x="3746" y="188"/>
                </a:lnTo>
                <a:lnTo>
                  <a:pt x="3734" y="190"/>
                </a:lnTo>
                <a:lnTo>
                  <a:pt x="3722" y="192"/>
                </a:lnTo>
                <a:lnTo>
                  <a:pt x="3712" y="198"/>
                </a:lnTo>
                <a:lnTo>
                  <a:pt x="3704" y="206"/>
                </a:lnTo>
                <a:lnTo>
                  <a:pt x="3696" y="214"/>
                </a:lnTo>
                <a:lnTo>
                  <a:pt x="3692" y="224"/>
                </a:lnTo>
                <a:lnTo>
                  <a:pt x="3688" y="234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58"/>
                </a:lnTo>
                <a:lnTo>
                  <a:pt x="3692" y="268"/>
                </a:lnTo>
                <a:lnTo>
                  <a:pt x="3696" y="278"/>
                </a:lnTo>
                <a:lnTo>
                  <a:pt x="3704" y="288"/>
                </a:lnTo>
                <a:lnTo>
                  <a:pt x="3712" y="294"/>
                </a:lnTo>
                <a:lnTo>
                  <a:pt x="3722" y="300"/>
                </a:lnTo>
                <a:lnTo>
                  <a:pt x="3734" y="302"/>
                </a:lnTo>
                <a:lnTo>
                  <a:pt x="3746" y="304"/>
                </a:lnTo>
                <a:lnTo>
                  <a:pt x="3746" y="304"/>
                </a:lnTo>
                <a:close/>
                <a:moveTo>
                  <a:pt x="3746" y="286"/>
                </a:moveTo>
                <a:lnTo>
                  <a:pt x="3746" y="286"/>
                </a:lnTo>
                <a:lnTo>
                  <a:pt x="3738" y="286"/>
                </a:lnTo>
                <a:lnTo>
                  <a:pt x="3730" y="282"/>
                </a:lnTo>
                <a:lnTo>
                  <a:pt x="3724" y="280"/>
                </a:lnTo>
                <a:lnTo>
                  <a:pt x="3718" y="274"/>
                </a:lnTo>
                <a:lnTo>
                  <a:pt x="3714" y="268"/>
                </a:lnTo>
                <a:lnTo>
                  <a:pt x="3710" y="262"/>
                </a:lnTo>
                <a:lnTo>
                  <a:pt x="3708" y="254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38"/>
                </a:lnTo>
                <a:lnTo>
                  <a:pt x="3710" y="230"/>
                </a:lnTo>
                <a:lnTo>
                  <a:pt x="3714" y="224"/>
                </a:lnTo>
                <a:lnTo>
                  <a:pt x="3718" y="218"/>
                </a:lnTo>
                <a:lnTo>
                  <a:pt x="3724" y="214"/>
                </a:lnTo>
                <a:lnTo>
                  <a:pt x="3730" y="210"/>
                </a:lnTo>
                <a:lnTo>
                  <a:pt x="3738" y="208"/>
                </a:lnTo>
                <a:lnTo>
                  <a:pt x="3746" y="206"/>
                </a:lnTo>
                <a:lnTo>
                  <a:pt x="3746" y="206"/>
                </a:lnTo>
                <a:lnTo>
                  <a:pt x="3754" y="208"/>
                </a:lnTo>
                <a:lnTo>
                  <a:pt x="3762" y="210"/>
                </a:lnTo>
                <a:lnTo>
                  <a:pt x="3768" y="214"/>
                </a:lnTo>
                <a:lnTo>
                  <a:pt x="3774" y="218"/>
                </a:lnTo>
                <a:lnTo>
                  <a:pt x="3778" y="224"/>
                </a:lnTo>
                <a:lnTo>
                  <a:pt x="3782" y="230"/>
                </a:lnTo>
                <a:lnTo>
                  <a:pt x="3784" y="238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54"/>
                </a:lnTo>
                <a:lnTo>
                  <a:pt x="3782" y="262"/>
                </a:lnTo>
                <a:lnTo>
                  <a:pt x="3778" y="268"/>
                </a:lnTo>
                <a:lnTo>
                  <a:pt x="3774" y="274"/>
                </a:lnTo>
                <a:lnTo>
                  <a:pt x="3768" y="280"/>
                </a:lnTo>
                <a:lnTo>
                  <a:pt x="3762" y="282"/>
                </a:lnTo>
                <a:lnTo>
                  <a:pt x="3754" y="286"/>
                </a:lnTo>
                <a:lnTo>
                  <a:pt x="3746" y="286"/>
                </a:lnTo>
                <a:lnTo>
                  <a:pt x="3746" y="286"/>
                </a:lnTo>
                <a:close/>
                <a:moveTo>
                  <a:pt x="3836" y="302"/>
                </a:moveTo>
                <a:lnTo>
                  <a:pt x="3856" y="302"/>
                </a:lnTo>
                <a:lnTo>
                  <a:pt x="3856" y="222"/>
                </a:lnTo>
                <a:lnTo>
                  <a:pt x="3916" y="302"/>
                </a:lnTo>
                <a:lnTo>
                  <a:pt x="3934" y="302"/>
                </a:lnTo>
                <a:lnTo>
                  <a:pt x="3934" y="190"/>
                </a:lnTo>
                <a:lnTo>
                  <a:pt x="3914" y="190"/>
                </a:lnTo>
                <a:lnTo>
                  <a:pt x="3914" y="268"/>
                </a:lnTo>
                <a:lnTo>
                  <a:pt x="3854" y="190"/>
                </a:lnTo>
                <a:lnTo>
                  <a:pt x="3836" y="190"/>
                </a:lnTo>
                <a:lnTo>
                  <a:pt x="3836" y="302"/>
                </a:lnTo>
                <a:close/>
                <a:moveTo>
                  <a:pt x="4008" y="304"/>
                </a:moveTo>
                <a:lnTo>
                  <a:pt x="4008" y="304"/>
                </a:lnTo>
                <a:lnTo>
                  <a:pt x="4016" y="304"/>
                </a:lnTo>
                <a:lnTo>
                  <a:pt x="4024" y="302"/>
                </a:lnTo>
                <a:lnTo>
                  <a:pt x="4032" y="298"/>
                </a:lnTo>
                <a:lnTo>
                  <a:pt x="4038" y="294"/>
                </a:lnTo>
                <a:lnTo>
                  <a:pt x="4042" y="290"/>
                </a:lnTo>
                <a:lnTo>
                  <a:pt x="4046" y="284"/>
                </a:lnTo>
                <a:lnTo>
                  <a:pt x="4048" y="278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64"/>
                </a:lnTo>
                <a:lnTo>
                  <a:pt x="4046" y="258"/>
                </a:lnTo>
                <a:lnTo>
                  <a:pt x="4044" y="254"/>
                </a:lnTo>
                <a:lnTo>
                  <a:pt x="4040" y="248"/>
                </a:lnTo>
                <a:lnTo>
                  <a:pt x="4028" y="242"/>
                </a:lnTo>
                <a:lnTo>
                  <a:pt x="4012" y="238"/>
                </a:lnTo>
                <a:lnTo>
                  <a:pt x="4012" y="238"/>
                </a:lnTo>
                <a:lnTo>
                  <a:pt x="4000" y="234"/>
                </a:lnTo>
                <a:lnTo>
                  <a:pt x="3992" y="230"/>
                </a:lnTo>
                <a:lnTo>
                  <a:pt x="3988" y="226"/>
                </a:lnTo>
                <a:lnTo>
                  <a:pt x="3986" y="220"/>
                </a:lnTo>
                <a:lnTo>
                  <a:pt x="3986" y="220"/>
                </a:lnTo>
                <a:lnTo>
                  <a:pt x="3986" y="220"/>
                </a:lnTo>
                <a:lnTo>
                  <a:pt x="3988" y="214"/>
                </a:lnTo>
                <a:lnTo>
                  <a:pt x="3990" y="210"/>
                </a:lnTo>
                <a:lnTo>
                  <a:pt x="3996" y="208"/>
                </a:lnTo>
                <a:lnTo>
                  <a:pt x="4004" y="206"/>
                </a:lnTo>
                <a:lnTo>
                  <a:pt x="4004" y="206"/>
                </a:lnTo>
                <a:lnTo>
                  <a:pt x="4012" y="206"/>
                </a:lnTo>
                <a:lnTo>
                  <a:pt x="4020" y="208"/>
                </a:lnTo>
                <a:lnTo>
                  <a:pt x="4028" y="212"/>
                </a:lnTo>
                <a:lnTo>
                  <a:pt x="4034" y="218"/>
                </a:lnTo>
                <a:lnTo>
                  <a:pt x="4046" y="202"/>
                </a:lnTo>
                <a:lnTo>
                  <a:pt x="4046" y="202"/>
                </a:lnTo>
                <a:lnTo>
                  <a:pt x="4036" y="196"/>
                </a:lnTo>
                <a:lnTo>
                  <a:pt x="4026" y="192"/>
                </a:lnTo>
                <a:lnTo>
                  <a:pt x="4016" y="190"/>
                </a:lnTo>
                <a:lnTo>
                  <a:pt x="4004" y="188"/>
                </a:lnTo>
                <a:lnTo>
                  <a:pt x="4004" y="188"/>
                </a:lnTo>
                <a:lnTo>
                  <a:pt x="3996" y="190"/>
                </a:lnTo>
                <a:lnTo>
                  <a:pt x="3990" y="190"/>
                </a:lnTo>
                <a:lnTo>
                  <a:pt x="3982" y="194"/>
                </a:lnTo>
                <a:lnTo>
                  <a:pt x="3976" y="198"/>
                </a:lnTo>
                <a:lnTo>
                  <a:pt x="3972" y="202"/>
                </a:lnTo>
                <a:lnTo>
                  <a:pt x="3970" y="208"/>
                </a:lnTo>
                <a:lnTo>
                  <a:pt x="3966" y="214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8"/>
                </a:lnTo>
                <a:lnTo>
                  <a:pt x="3968" y="234"/>
                </a:lnTo>
                <a:lnTo>
                  <a:pt x="3972" y="240"/>
                </a:lnTo>
                <a:lnTo>
                  <a:pt x="3976" y="244"/>
                </a:lnTo>
                <a:lnTo>
                  <a:pt x="3988" y="250"/>
                </a:lnTo>
                <a:lnTo>
                  <a:pt x="4004" y="254"/>
                </a:lnTo>
                <a:lnTo>
                  <a:pt x="4004" y="254"/>
                </a:lnTo>
                <a:lnTo>
                  <a:pt x="4016" y="258"/>
                </a:lnTo>
                <a:lnTo>
                  <a:pt x="4024" y="262"/>
                </a:lnTo>
                <a:lnTo>
                  <a:pt x="4028" y="266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8"/>
                </a:lnTo>
                <a:lnTo>
                  <a:pt x="4024" y="282"/>
                </a:lnTo>
                <a:lnTo>
                  <a:pt x="4018" y="286"/>
                </a:lnTo>
                <a:lnTo>
                  <a:pt x="4008" y="286"/>
                </a:lnTo>
                <a:lnTo>
                  <a:pt x="4008" y="286"/>
                </a:lnTo>
                <a:lnTo>
                  <a:pt x="4000" y="286"/>
                </a:lnTo>
                <a:lnTo>
                  <a:pt x="3990" y="282"/>
                </a:lnTo>
                <a:lnTo>
                  <a:pt x="3982" y="278"/>
                </a:lnTo>
                <a:lnTo>
                  <a:pt x="3974" y="272"/>
                </a:lnTo>
                <a:lnTo>
                  <a:pt x="3962" y="286"/>
                </a:lnTo>
                <a:lnTo>
                  <a:pt x="3962" y="286"/>
                </a:lnTo>
                <a:lnTo>
                  <a:pt x="3972" y="294"/>
                </a:lnTo>
                <a:lnTo>
                  <a:pt x="3984" y="300"/>
                </a:lnTo>
                <a:lnTo>
                  <a:pt x="3996" y="302"/>
                </a:lnTo>
                <a:lnTo>
                  <a:pt x="4008" y="304"/>
                </a:lnTo>
                <a:lnTo>
                  <a:pt x="4008" y="3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bjective/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484105"/>
            <a:ext cx="4038600" cy="4701260"/>
          </a:xfrm>
          <a:solidFill>
            <a:schemeClr val="bg1"/>
          </a:solidFill>
          <a:effectLst/>
        </p:spPr>
        <p:txBody>
          <a:bodyPr/>
          <a:lstStyle>
            <a:lvl1pPr marL="342900" indent="-342900">
              <a:buFont typeface="Arial" panose="020B0604020202020204" pitchFamily="34" charset="0"/>
              <a:buChar char="•"/>
              <a:defRPr sz="1600" baseline="0"/>
            </a:lvl1pPr>
            <a:lvl2pPr>
              <a:defRPr sz="1400"/>
            </a:lvl2pPr>
            <a:lvl3pPr>
              <a:defRPr sz="1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Enter one sentence objective of the meeting.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48200" y="1484105"/>
            <a:ext cx="4038600" cy="4701260"/>
          </a:xfrm>
          <a:solidFill>
            <a:schemeClr val="bg1"/>
          </a:solidFill>
          <a:effectLst/>
        </p:spPr>
        <p:txBody>
          <a:bodyPr/>
          <a:lstStyle>
            <a:lvl1pPr>
              <a:defRPr sz="1600" baseline="0"/>
            </a:lvl1pPr>
            <a:lvl2pPr>
              <a:defRPr sz="1400"/>
            </a:lvl2pPr>
            <a:lvl3pPr>
              <a:defRPr sz="12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Enter agenda items covered in the meeting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75513" y="6437376"/>
            <a:ext cx="708028" cy="365125"/>
          </a:xfrm>
        </p:spPr>
        <p:txBody>
          <a:bodyPr/>
          <a:lstStyle/>
          <a:p>
            <a:fld id="{7BA7A7CD-97C0-481E-ACC4-E892FC96F4EE}" type="datetime1">
              <a:rPr lang="en-US" smtClean="0"/>
              <a:t>2/18/2022</a:t>
            </a:fld>
            <a:endParaRPr lang="en-US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07375" y="6437376"/>
            <a:ext cx="479425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454024" y="1"/>
            <a:ext cx="8229601" cy="795866"/>
          </a:xfrm>
        </p:spPr>
        <p:txBody>
          <a:bodyPr lIns="0" rIns="0">
            <a:normAutofit/>
          </a:bodyPr>
          <a:lstStyle>
            <a:lvl1pPr algn="l">
              <a:defRPr sz="2000"/>
            </a:lvl1pPr>
          </a:lstStyle>
          <a:p>
            <a:r>
              <a:rPr lang="en-US"/>
              <a:t>Main title of slide</a:t>
            </a:r>
          </a:p>
        </p:txBody>
      </p:sp>
      <p:sp>
        <p:nvSpPr>
          <p:cNvPr id="2" name="TextBox 1"/>
          <p:cNvSpPr txBox="1"/>
          <p:nvPr userDrawn="1"/>
        </p:nvSpPr>
        <p:spPr>
          <a:xfrm>
            <a:off x="457200" y="1114773"/>
            <a:ext cx="4074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5"/>
                </a:solidFill>
                <a:latin typeface="+mj-lt"/>
              </a:rPr>
              <a:t>Objective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4648200" y="1114773"/>
            <a:ext cx="40745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5"/>
                </a:solidFill>
                <a:latin typeface="+mj-lt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1645860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9486" y="804672"/>
            <a:ext cx="8237538" cy="2336800"/>
          </a:xfrm>
        </p:spPr>
        <p:txBody>
          <a:bodyPr/>
          <a:lstStyle>
            <a:lvl1pPr>
              <a:defRPr baseline="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Enter content here.  (Use cases: slides featuring series of bullet points, large charts, tables or pictures.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99808" y="6437376"/>
            <a:ext cx="1083733" cy="365125"/>
          </a:xfrm>
        </p:spPr>
        <p:txBody>
          <a:bodyPr/>
          <a:lstStyle>
            <a:lvl1pPr algn="r">
              <a:defRPr sz="1000"/>
            </a:lvl1pPr>
          </a:lstStyle>
          <a:p>
            <a:fld id="{B539CE4F-512B-4E55-800E-B79A2B14F119}" type="datetime1">
              <a:rPr lang="en-US" smtClean="0"/>
              <a:pPr/>
              <a:t>2/18/2022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158690" y="6437376"/>
            <a:ext cx="524935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459486" y="1"/>
            <a:ext cx="8237538" cy="795866"/>
          </a:xfrm>
        </p:spPr>
        <p:txBody>
          <a:bodyPr lIns="0" rIns="0">
            <a:normAutofit/>
          </a:bodyPr>
          <a:lstStyle>
            <a:lvl1pPr algn="l">
              <a:defRPr sz="2000"/>
            </a:lvl1pPr>
          </a:lstStyle>
          <a:p>
            <a:r>
              <a:rPr lang="en-US"/>
              <a:t>Main title of slide</a:t>
            </a:r>
          </a:p>
        </p:txBody>
      </p:sp>
    </p:spTree>
    <p:extLst>
      <p:ext uri="{BB962C8B-B14F-4D97-AF65-F5344CB8AC3E}">
        <p14:creationId xmlns:p14="http://schemas.microsoft.com/office/powerpoint/2010/main" val="4153785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(No Foot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90A333-816F-B74F-97C2-CA3C147A74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BFF66-A894-4ABB-8226-7CBA6AFE2352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8A0122-2C30-6649-A661-9BA91582A78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8994C0FE-B155-7245-AD0C-30F39E06E47B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12FD968-5CAB-2844-B89E-2F39368E72F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59486" y="804672"/>
            <a:ext cx="8237538" cy="2336800"/>
          </a:xfrm>
        </p:spPr>
        <p:txBody>
          <a:bodyPr/>
          <a:lstStyle>
            <a:lvl1pPr>
              <a:defRPr baseline="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Enter content here.  (Use cases: slides featuring series of bullet points, large charts, tables or pictures.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Title 4">
            <a:extLst>
              <a:ext uri="{FF2B5EF4-FFF2-40B4-BE49-F238E27FC236}">
                <a16:creationId xmlns:a16="http://schemas.microsoft.com/office/drawing/2014/main" id="{19B27F59-C9D6-DC4E-B1D6-B8C7E994E9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9486" y="1"/>
            <a:ext cx="8237538" cy="795866"/>
          </a:xfrm>
        </p:spPr>
        <p:txBody>
          <a:bodyPr lIns="0" rIns="0">
            <a:normAutofit/>
          </a:bodyPr>
          <a:lstStyle>
            <a:lvl1pPr algn="l">
              <a:defRPr sz="2000"/>
            </a:lvl1pPr>
          </a:lstStyle>
          <a:p>
            <a:r>
              <a:rPr lang="en-US"/>
              <a:t>Main title of slide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B846E3A-5A41-7D4C-9F1C-60CBF421727E}"/>
              </a:ext>
            </a:extLst>
          </p:cNvPr>
          <p:cNvSpPr/>
          <p:nvPr userDrawn="1"/>
        </p:nvSpPr>
        <p:spPr>
          <a:xfrm>
            <a:off x="0" y="6365031"/>
            <a:ext cx="9144000" cy="505326"/>
          </a:xfrm>
          <a:prstGeom prst="rect">
            <a:avLst/>
          </a:prstGeom>
          <a:solidFill>
            <a:schemeClr val="l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143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title" hasCustomPrompt="1"/>
          </p:nvPr>
        </p:nvSpPr>
        <p:spPr>
          <a:xfrm>
            <a:off x="454024" y="1"/>
            <a:ext cx="8229601" cy="795866"/>
          </a:xfrm>
        </p:spPr>
        <p:txBody>
          <a:bodyPr lIns="0" rIns="0">
            <a:normAutofit/>
          </a:bodyPr>
          <a:lstStyle>
            <a:lvl1pPr algn="l">
              <a:defRPr sz="2000"/>
            </a:lvl1pPr>
          </a:lstStyle>
          <a:p>
            <a:r>
              <a:rPr lang="en-US"/>
              <a:t>Main title of slide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FD60F-2B77-4E43-87C1-A8A9581D229C}" type="datetime1">
              <a:rPr lang="en-US" smtClean="0"/>
              <a:t>2/18/2022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454025" y="557448"/>
            <a:ext cx="8243000" cy="296991"/>
          </a:xfrm>
        </p:spPr>
        <p:txBody>
          <a:bodyPr>
            <a:normAutofit/>
          </a:bodyPr>
          <a:lstStyle>
            <a:lvl1pPr>
              <a:defRPr sz="1400" i="1"/>
            </a:lvl1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/>
              <a:t>Supporting sub-title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9486" y="1010538"/>
            <a:ext cx="8237538" cy="2336800"/>
          </a:xfrm>
        </p:spPr>
        <p:txBody>
          <a:bodyPr/>
          <a:lstStyle>
            <a:lvl1pPr>
              <a:defRPr baseline="0"/>
            </a:lvl1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Enter content here.  (Use cases: slides featuring series of bullet points, large charts, tables or pictures.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80625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Bullet Poi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 userDrawn="1"/>
        </p:nvSpPr>
        <p:spPr>
          <a:xfrm>
            <a:off x="-3500" y="0"/>
            <a:ext cx="91475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3047999" y="2"/>
            <a:ext cx="5159375" cy="685799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161869" y="6441026"/>
            <a:ext cx="524935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Content Placeholder 2"/>
          <p:cNvSpPr>
            <a:spLocks noGrp="1"/>
          </p:cNvSpPr>
          <p:nvPr>
            <p:ph idx="1" hasCustomPrompt="1"/>
          </p:nvPr>
        </p:nvSpPr>
        <p:spPr>
          <a:xfrm>
            <a:off x="3271838" y="457201"/>
            <a:ext cx="4705350" cy="5919787"/>
          </a:xfrm>
        </p:spPr>
        <p:txBody>
          <a:bodyPr/>
          <a:lstStyle>
            <a:lvl1pPr>
              <a:defRPr baseline="0"/>
            </a:lvl1pPr>
            <a:lvl3pPr>
              <a:defRPr/>
            </a:lvl3pPr>
            <a:lvl4pPr>
              <a:defRPr/>
            </a:lvl4pPr>
            <a:lvl5pPr>
              <a:defRPr baseline="0"/>
            </a:lvl5pPr>
          </a:lstStyle>
          <a:p>
            <a:pPr lvl="0"/>
            <a:r>
              <a:rPr lang="en-US"/>
              <a:t>This slide is perfect for agendas or a list of bullet points that does not need a supporting image, graph or chart.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454024" y="448063"/>
            <a:ext cx="2593976" cy="761238"/>
          </a:xfrm>
        </p:spPr>
        <p:txBody>
          <a:bodyPr lIns="0" tIns="0" rIns="228600" bIns="0"/>
          <a:lstStyle>
            <a:lvl1pPr marL="0" indent="0">
              <a:buNone/>
              <a:defRPr>
                <a:solidFill>
                  <a:srgbClr val="B5D084"/>
                </a:solidFill>
                <a:latin typeface="Century Gothic"/>
                <a:cs typeface="Century Gothic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Main title of slide</a:t>
            </a: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15" hasCustomPrompt="1"/>
          </p:nvPr>
        </p:nvSpPr>
        <p:spPr>
          <a:xfrm>
            <a:off x="454024" y="1209302"/>
            <a:ext cx="2593976" cy="1056523"/>
          </a:xfrm>
        </p:spPr>
        <p:txBody>
          <a:bodyPr lIns="0" tIns="118872" rIns="228600" bIns="0">
            <a:normAutofit/>
          </a:bodyPr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Supporting sub-title or short, supportive intro to main topic</a:t>
            </a:r>
          </a:p>
        </p:txBody>
      </p:sp>
      <p:sp>
        <p:nvSpPr>
          <p:cNvPr id="10" name="TextBox 9"/>
          <p:cNvSpPr txBox="1"/>
          <p:nvPr userDrawn="1"/>
        </p:nvSpPr>
        <p:spPr>
          <a:xfrm>
            <a:off x="228865" y="6065183"/>
            <a:ext cx="1756502" cy="31180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l"/>
            <a:r>
              <a:rPr lang="en-US" sz="700">
                <a:solidFill>
                  <a:schemeClr val="accent2"/>
                </a:solidFill>
                <a:latin typeface="Century Gothic"/>
                <a:cs typeface="Century Gothic"/>
              </a:rPr>
              <a:t>Confidential and Proprietary to Daugherty Business Solutions</a:t>
            </a:r>
          </a:p>
        </p:txBody>
      </p:sp>
      <p:sp>
        <p:nvSpPr>
          <p:cNvPr id="12" name="Freeform 5"/>
          <p:cNvSpPr>
            <a:spLocks noEditPoints="1"/>
          </p:cNvSpPr>
          <p:nvPr userDrawn="1"/>
        </p:nvSpPr>
        <p:spPr bwMode="auto">
          <a:xfrm>
            <a:off x="454025" y="6536913"/>
            <a:ext cx="2023533" cy="191956"/>
          </a:xfrm>
          <a:custGeom>
            <a:avLst/>
            <a:gdLst>
              <a:gd name="T0" fmla="*/ 244 w 4048"/>
              <a:gd name="T1" fmla="*/ 104 h 384"/>
              <a:gd name="T2" fmla="*/ 156 w 4048"/>
              <a:gd name="T3" fmla="*/ 60 h 384"/>
              <a:gd name="T4" fmla="*/ 476 w 4048"/>
              <a:gd name="T5" fmla="*/ 108 h 384"/>
              <a:gd name="T6" fmla="*/ 346 w 4048"/>
              <a:gd name="T7" fmla="*/ 124 h 384"/>
              <a:gd name="T8" fmla="*/ 304 w 4048"/>
              <a:gd name="T9" fmla="*/ 192 h 384"/>
              <a:gd name="T10" fmla="*/ 434 w 4048"/>
              <a:gd name="T11" fmla="*/ 258 h 384"/>
              <a:gd name="T12" fmla="*/ 352 w 4048"/>
              <a:gd name="T13" fmla="*/ 264 h 384"/>
              <a:gd name="T14" fmla="*/ 674 w 4048"/>
              <a:gd name="T15" fmla="*/ 214 h 384"/>
              <a:gd name="T16" fmla="*/ 552 w 4048"/>
              <a:gd name="T17" fmla="*/ 278 h 384"/>
              <a:gd name="T18" fmla="*/ 954 w 4048"/>
              <a:gd name="T19" fmla="*/ 38 h 384"/>
              <a:gd name="T20" fmla="*/ 800 w 4048"/>
              <a:gd name="T21" fmla="*/ 182 h 384"/>
              <a:gd name="T22" fmla="*/ 794 w 4048"/>
              <a:gd name="T23" fmla="*/ 370 h 384"/>
              <a:gd name="T24" fmla="*/ 920 w 4048"/>
              <a:gd name="T25" fmla="*/ 248 h 384"/>
              <a:gd name="T26" fmla="*/ 968 w 4048"/>
              <a:gd name="T27" fmla="*/ 156 h 384"/>
              <a:gd name="T28" fmla="*/ 894 w 4048"/>
              <a:gd name="T29" fmla="*/ 178 h 384"/>
              <a:gd name="T30" fmla="*/ 886 w 4048"/>
              <a:gd name="T31" fmla="*/ 106 h 384"/>
              <a:gd name="T32" fmla="*/ 936 w 4048"/>
              <a:gd name="T33" fmla="*/ 338 h 384"/>
              <a:gd name="T34" fmla="*/ 1212 w 4048"/>
              <a:gd name="T35" fmla="*/ 150 h 384"/>
              <a:gd name="T36" fmla="*/ 1076 w 4048"/>
              <a:gd name="T37" fmla="*/ 304 h 384"/>
              <a:gd name="T38" fmla="*/ 1212 w 4048"/>
              <a:gd name="T39" fmla="*/ 150 h 384"/>
              <a:gd name="T40" fmla="*/ 1388 w 4048"/>
              <a:gd name="T41" fmla="*/ 76 h 384"/>
              <a:gd name="T42" fmla="*/ 1398 w 4048"/>
              <a:gd name="T43" fmla="*/ 304 h 384"/>
              <a:gd name="T44" fmla="*/ 1336 w 4048"/>
              <a:gd name="T45" fmla="*/ 118 h 384"/>
              <a:gd name="T46" fmla="*/ 1612 w 4048"/>
              <a:gd name="T47" fmla="*/ 128 h 384"/>
              <a:gd name="T48" fmla="*/ 1742 w 4048"/>
              <a:gd name="T49" fmla="*/ 260 h 384"/>
              <a:gd name="T50" fmla="*/ 1706 w 4048"/>
              <a:gd name="T51" fmla="*/ 298 h 384"/>
              <a:gd name="T52" fmla="*/ 1874 w 4048"/>
              <a:gd name="T53" fmla="*/ 332 h 384"/>
              <a:gd name="T54" fmla="*/ 2158 w 4048"/>
              <a:gd name="T55" fmla="*/ 302 h 384"/>
              <a:gd name="T56" fmla="*/ 2192 w 4048"/>
              <a:gd name="T57" fmla="*/ 208 h 384"/>
              <a:gd name="T58" fmla="*/ 2152 w 4048"/>
              <a:gd name="T59" fmla="*/ 238 h 384"/>
              <a:gd name="T60" fmla="*/ 2310 w 4048"/>
              <a:gd name="T61" fmla="*/ 292 h 384"/>
              <a:gd name="T62" fmla="*/ 2248 w 4048"/>
              <a:gd name="T63" fmla="*/ 190 h 384"/>
              <a:gd name="T64" fmla="*/ 2436 w 4048"/>
              <a:gd name="T65" fmla="*/ 270 h 384"/>
              <a:gd name="T66" fmla="*/ 2408 w 4048"/>
              <a:gd name="T67" fmla="*/ 208 h 384"/>
              <a:gd name="T68" fmla="*/ 2360 w 4048"/>
              <a:gd name="T69" fmla="*/ 240 h 384"/>
              <a:gd name="T70" fmla="*/ 2360 w 4048"/>
              <a:gd name="T71" fmla="*/ 294 h 384"/>
              <a:gd name="T72" fmla="*/ 2742 w 4048"/>
              <a:gd name="T73" fmla="*/ 302 h 384"/>
              <a:gd name="T74" fmla="*/ 2852 w 4048"/>
              <a:gd name="T75" fmla="*/ 270 h 384"/>
              <a:gd name="T76" fmla="*/ 2832 w 4048"/>
              <a:gd name="T77" fmla="*/ 212 h 384"/>
              <a:gd name="T78" fmla="*/ 2780 w 4048"/>
              <a:gd name="T79" fmla="*/ 244 h 384"/>
              <a:gd name="T80" fmla="*/ 2788 w 4048"/>
              <a:gd name="T81" fmla="*/ 300 h 384"/>
              <a:gd name="T82" fmla="*/ 2926 w 4048"/>
              <a:gd name="T83" fmla="*/ 238 h 384"/>
              <a:gd name="T84" fmla="*/ 2910 w 4048"/>
              <a:gd name="T85" fmla="*/ 190 h 384"/>
              <a:gd name="T86" fmla="*/ 2942 w 4048"/>
              <a:gd name="T87" fmla="*/ 272 h 384"/>
              <a:gd name="T88" fmla="*/ 3114 w 4048"/>
              <a:gd name="T89" fmla="*/ 294 h 384"/>
              <a:gd name="T90" fmla="*/ 3074 w 4048"/>
              <a:gd name="T91" fmla="*/ 208 h 384"/>
              <a:gd name="T92" fmla="*/ 3042 w 4048"/>
              <a:gd name="T93" fmla="*/ 222 h 384"/>
              <a:gd name="T94" fmla="*/ 3058 w 4048"/>
              <a:gd name="T95" fmla="*/ 278 h 384"/>
              <a:gd name="T96" fmla="*/ 3262 w 4048"/>
              <a:gd name="T97" fmla="*/ 224 h 384"/>
              <a:gd name="T98" fmla="*/ 3174 w 4048"/>
              <a:gd name="T99" fmla="*/ 294 h 384"/>
              <a:gd name="T100" fmla="*/ 3192 w 4048"/>
              <a:gd name="T101" fmla="*/ 210 h 384"/>
              <a:gd name="T102" fmla="*/ 3208 w 4048"/>
              <a:gd name="T103" fmla="*/ 286 h 384"/>
              <a:gd name="T104" fmla="*/ 3472 w 4048"/>
              <a:gd name="T105" fmla="*/ 268 h 384"/>
              <a:gd name="T106" fmla="*/ 3426 w 4048"/>
              <a:gd name="T107" fmla="*/ 300 h 384"/>
              <a:gd name="T108" fmla="*/ 3780 w 4048"/>
              <a:gd name="T109" fmla="*/ 294 h 384"/>
              <a:gd name="T110" fmla="*/ 3692 w 4048"/>
              <a:gd name="T111" fmla="*/ 224 h 384"/>
              <a:gd name="T112" fmla="*/ 3708 w 4048"/>
              <a:gd name="T113" fmla="*/ 254 h 384"/>
              <a:gd name="T114" fmla="*/ 3784 w 4048"/>
              <a:gd name="T115" fmla="*/ 246 h 384"/>
              <a:gd name="T116" fmla="*/ 4008 w 4048"/>
              <a:gd name="T117" fmla="*/ 304 h 384"/>
              <a:gd name="T118" fmla="*/ 3986 w 4048"/>
              <a:gd name="T119" fmla="*/ 220 h 384"/>
              <a:gd name="T120" fmla="*/ 3972 w 4048"/>
              <a:gd name="T121" fmla="*/ 202 h 384"/>
              <a:gd name="T122" fmla="*/ 4008 w 4048"/>
              <a:gd name="T123" fmla="*/ 28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48" h="384">
                <a:moveTo>
                  <a:pt x="100" y="304"/>
                </a:moveTo>
                <a:lnTo>
                  <a:pt x="100" y="304"/>
                </a:lnTo>
                <a:lnTo>
                  <a:pt x="118" y="304"/>
                </a:lnTo>
                <a:lnTo>
                  <a:pt x="134" y="300"/>
                </a:lnTo>
                <a:lnTo>
                  <a:pt x="148" y="298"/>
                </a:lnTo>
                <a:lnTo>
                  <a:pt x="162" y="292"/>
                </a:lnTo>
                <a:lnTo>
                  <a:pt x="176" y="288"/>
                </a:lnTo>
                <a:lnTo>
                  <a:pt x="188" y="280"/>
                </a:lnTo>
                <a:lnTo>
                  <a:pt x="200" y="272"/>
                </a:lnTo>
                <a:lnTo>
                  <a:pt x="210" y="262"/>
                </a:lnTo>
                <a:lnTo>
                  <a:pt x="218" y="252"/>
                </a:lnTo>
                <a:lnTo>
                  <a:pt x="226" y="240"/>
                </a:lnTo>
                <a:lnTo>
                  <a:pt x="234" y="228"/>
                </a:lnTo>
                <a:lnTo>
                  <a:pt x="240" y="214"/>
                </a:lnTo>
                <a:lnTo>
                  <a:pt x="244" y="200"/>
                </a:lnTo>
                <a:lnTo>
                  <a:pt x="248" y="184"/>
                </a:lnTo>
                <a:lnTo>
                  <a:pt x="250" y="168"/>
                </a:lnTo>
                <a:lnTo>
                  <a:pt x="250" y="150"/>
                </a:lnTo>
                <a:lnTo>
                  <a:pt x="250" y="150"/>
                </a:lnTo>
                <a:lnTo>
                  <a:pt x="250" y="134"/>
                </a:lnTo>
                <a:lnTo>
                  <a:pt x="248" y="118"/>
                </a:lnTo>
                <a:lnTo>
                  <a:pt x="244" y="104"/>
                </a:lnTo>
                <a:lnTo>
                  <a:pt x="240" y="90"/>
                </a:lnTo>
                <a:lnTo>
                  <a:pt x="234" y="76"/>
                </a:lnTo>
                <a:lnTo>
                  <a:pt x="228" y="64"/>
                </a:lnTo>
                <a:lnTo>
                  <a:pt x="220" y="52"/>
                </a:lnTo>
                <a:lnTo>
                  <a:pt x="212" y="42"/>
                </a:lnTo>
                <a:lnTo>
                  <a:pt x="202" y="32"/>
                </a:lnTo>
                <a:lnTo>
                  <a:pt x="192" y="24"/>
                </a:lnTo>
                <a:lnTo>
                  <a:pt x="180" y="16"/>
                </a:lnTo>
                <a:lnTo>
                  <a:pt x="168" y="10"/>
                </a:lnTo>
                <a:lnTo>
                  <a:pt x="156" y="6"/>
                </a:lnTo>
                <a:lnTo>
                  <a:pt x="142" y="2"/>
                </a:lnTo>
                <a:lnTo>
                  <a:pt x="128" y="0"/>
                </a:lnTo>
                <a:lnTo>
                  <a:pt x="112" y="0"/>
                </a:lnTo>
                <a:lnTo>
                  <a:pt x="0" y="0"/>
                </a:lnTo>
                <a:lnTo>
                  <a:pt x="0" y="304"/>
                </a:lnTo>
                <a:lnTo>
                  <a:pt x="100" y="304"/>
                </a:lnTo>
                <a:close/>
                <a:moveTo>
                  <a:pt x="56" y="42"/>
                </a:moveTo>
                <a:lnTo>
                  <a:pt x="110" y="42"/>
                </a:lnTo>
                <a:lnTo>
                  <a:pt x="110" y="42"/>
                </a:lnTo>
                <a:lnTo>
                  <a:pt x="126" y="44"/>
                </a:lnTo>
                <a:lnTo>
                  <a:pt x="142" y="50"/>
                </a:lnTo>
                <a:lnTo>
                  <a:pt x="156" y="60"/>
                </a:lnTo>
                <a:lnTo>
                  <a:pt x="168" y="72"/>
                </a:lnTo>
                <a:lnTo>
                  <a:pt x="176" y="88"/>
                </a:lnTo>
                <a:lnTo>
                  <a:pt x="184" y="106"/>
                </a:lnTo>
                <a:lnTo>
                  <a:pt x="188" y="128"/>
                </a:lnTo>
                <a:lnTo>
                  <a:pt x="190" y="150"/>
                </a:lnTo>
                <a:lnTo>
                  <a:pt x="190" y="150"/>
                </a:lnTo>
                <a:lnTo>
                  <a:pt x="188" y="174"/>
                </a:lnTo>
                <a:lnTo>
                  <a:pt x="184" y="194"/>
                </a:lnTo>
                <a:lnTo>
                  <a:pt x="176" y="214"/>
                </a:lnTo>
                <a:lnTo>
                  <a:pt x="166" y="230"/>
                </a:lnTo>
                <a:lnTo>
                  <a:pt x="154" y="242"/>
                </a:lnTo>
                <a:lnTo>
                  <a:pt x="138" y="252"/>
                </a:lnTo>
                <a:lnTo>
                  <a:pt x="122" y="258"/>
                </a:lnTo>
                <a:lnTo>
                  <a:pt x="102" y="258"/>
                </a:lnTo>
                <a:lnTo>
                  <a:pt x="56" y="258"/>
                </a:lnTo>
                <a:lnTo>
                  <a:pt x="56" y="42"/>
                </a:lnTo>
                <a:close/>
                <a:moveTo>
                  <a:pt x="484" y="258"/>
                </a:moveTo>
                <a:lnTo>
                  <a:pt x="484" y="156"/>
                </a:lnTo>
                <a:lnTo>
                  <a:pt x="484" y="156"/>
                </a:lnTo>
                <a:lnTo>
                  <a:pt x="484" y="132"/>
                </a:lnTo>
                <a:lnTo>
                  <a:pt x="480" y="114"/>
                </a:lnTo>
                <a:lnTo>
                  <a:pt x="476" y="108"/>
                </a:lnTo>
                <a:lnTo>
                  <a:pt x="472" y="102"/>
                </a:lnTo>
                <a:lnTo>
                  <a:pt x="462" y="90"/>
                </a:lnTo>
                <a:lnTo>
                  <a:pt x="462" y="90"/>
                </a:lnTo>
                <a:lnTo>
                  <a:pt x="450" y="84"/>
                </a:lnTo>
                <a:lnTo>
                  <a:pt x="434" y="78"/>
                </a:lnTo>
                <a:lnTo>
                  <a:pt x="416" y="76"/>
                </a:lnTo>
                <a:lnTo>
                  <a:pt x="394" y="74"/>
                </a:lnTo>
                <a:lnTo>
                  <a:pt x="394" y="74"/>
                </a:lnTo>
                <a:lnTo>
                  <a:pt x="372" y="76"/>
                </a:lnTo>
                <a:lnTo>
                  <a:pt x="352" y="78"/>
                </a:lnTo>
                <a:lnTo>
                  <a:pt x="336" y="84"/>
                </a:lnTo>
                <a:lnTo>
                  <a:pt x="322" y="92"/>
                </a:lnTo>
                <a:lnTo>
                  <a:pt x="322" y="92"/>
                </a:lnTo>
                <a:lnTo>
                  <a:pt x="310" y="102"/>
                </a:lnTo>
                <a:lnTo>
                  <a:pt x="300" y="110"/>
                </a:lnTo>
                <a:lnTo>
                  <a:pt x="296" y="122"/>
                </a:lnTo>
                <a:lnTo>
                  <a:pt x="292" y="138"/>
                </a:lnTo>
                <a:lnTo>
                  <a:pt x="334" y="146"/>
                </a:lnTo>
                <a:lnTo>
                  <a:pt x="334" y="146"/>
                </a:lnTo>
                <a:lnTo>
                  <a:pt x="338" y="136"/>
                </a:lnTo>
                <a:lnTo>
                  <a:pt x="340" y="130"/>
                </a:lnTo>
                <a:lnTo>
                  <a:pt x="346" y="124"/>
                </a:lnTo>
                <a:lnTo>
                  <a:pt x="352" y="118"/>
                </a:lnTo>
                <a:lnTo>
                  <a:pt x="358" y="114"/>
                </a:lnTo>
                <a:lnTo>
                  <a:pt x="366" y="112"/>
                </a:lnTo>
                <a:lnTo>
                  <a:pt x="388" y="110"/>
                </a:lnTo>
                <a:lnTo>
                  <a:pt x="388" y="110"/>
                </a:lnTo>
                <a:lnTo>
                  <a:pt x="398" y="110"/>
                </a:lnTo>
                <a:lnTo>
                  <a:pt x="408" y="112"/>
                </a:lnTo>
                <a:lnTo>
                  <a:pt x="416" y="114"/>
                </a:lnTo>
                <a:lnTo>
                  <a:pt x="422" y="118"/>
                </a:lnTo>
                <a:lnTo>
                  <a:pt x="428" y="124"/>
                </a:lnTo>
                <a:lnTo>
                  <a:pt x="432" y="130"/>
                </a:lnTo>
                <a:lnTo>
                  <a:pt x="434" y="136"/>
                </a:lnTo>
                <a:lnTo>
                  <a:pt x="434" y="146"/>
                </a:lnTo>
                <a:lnTo>
                  <a:pt x="434" y="162"/>
                </a:lnTo>
                <a:lnTo>
                  <a:pt x="434" y="162"/>
                </a:lnTo>
                <a:lnTo>
                  <a:pt x="422" y="162"/>
                </a:lnTo>
                <a:lnTo>
                  <a:pt x="422" y="162"/>
                </a:lnTo>
                <a:lnTo>
                  <a:pt x="390" y="162"/>
                </a:lnTo>
                <a:lnTo>
                  <a:pt x="362" y="166"/>
                </a:lnTo>
                <a:lnTo>
                  <a:pt x="338" y="172"/>
                </a:lnTo>
                <a:lnTo>
                  <a:pt x="320" y="182"/>
                </a:lnTo>
                <a:lnTo>
                  <a:pt x="304" y="192"/>
                </a:lnTo>
                <a:lnTo>
                  <a:pt x="294" y="206"/>
                </a:lnTo>
                <a:lnTo>
                  <a:pt x="290" y="212"/>
                </a:lnTo>
                <a:lnTo>
                  <a:pt x="286" y="222"/>
                </a:lnTo>
                <a:lnTo>
                  <a:pt x="284" y="238"/>
                </a:lnTo>
                <a:lnTo>
                  <a:pt x="284" y="238"/>
                </a:lnTo>
                <a:lnTo>
                  <a:pt x="286" y="254"/>
                </a:lnTo>
                <a:lnTo>
                  <a:pt x="290" y="268"/>
                </a:lnTo>
                <a:lnTo>
                  <a:pt x="296" y="278"/>
                </a:lnTo>
                <a:lnTo>
                  <a:pt x="306" y="288"/>
                </a:lnTo>
                <a:lnTo>
                  <a:pt x="316" y="298"/>
                </a:lnTo>
                <a:lnTo>
                  <a:pt x="328" y="304"/>
                </a:lnTo>
                <a:lnTo>
                  <a:pt x="344" y="306"/>
                </a:lnTo>
                <a:lnTo>
                  <a:pt x="360" y="308"/>
                </a:lnTo>
                <a:lnTo>
                  <a:pt x="360" y="308"/>
                </a:lnTo>
                <a:lnTo>
                  <a:pt x="374" y="308"/>
                </a:lnTo>
                <a:lnTo>
                  <a:pt x="388" y="304"/>
                </a:lnTo>
                <a:lnTo>
                  <a:pt x="402" y="298"/>
                </a:lnTo>
                <a:lnTo>
                  <a:pt x="414" y="290"/>
                </a:lnTo>
                <a:lnTo>
                  <a:pt x="414" y="290"/>
                </a:lnTo>
                <a:lnTo>
                  <a:pt x="420" y="284"/>
                </a:lnTo>
                <a:lnTo>
                  <a:pt x="424" y="278"/>
                </a:lnTo>
                <a:lnTo>
                  <a:pt x="434" y="258"/>
                </a:lnTo>
                <a:lnTo>
                  <a:pt x="434" y="258"/>
                </a:lnTo>
                <a:lnTo>
                  <a:pt x="438" y="282"/>
                </a:lnTo>
                <a:lnTo>
                  <a:pt x="442" y="304"/>
                </a:lnTo>
                <a:lnTo>
                  <a:pt x="492" y="304"/>
                </a:lnTo>
                <a:lnTo>
                  <a:pt x="492" y="304"/>
                </a:lnTo>
                <a:lnTo>
                  <a:pt x="486" y="280"/>
                </a:lnTo>
                <a:lnTo>
                  <a:pt x="484" y="258"/>
                </a:lnTo>
                <a:lnTo>
                  <a:pt x="484" y="258"/>
                </a:lnTo>
                <a:close/>
                <a:moveTo>
                  <a:pt x="434" y="210"/>
                </a:moveTo>
                <a:lnTo>
                  <a:pt x="434" y="210"/>
                </a:lnTo>
                <a:lnTo>
                  <a:pt x="434" y="222"/>
                </a:lnTo>
                <a:lnTo>
                  <a:pt x="430" y="234"/>
                </a:lnTo>
                <a:lnTo>
                  <a:pt x="426" y="244"/>
                </a:lnTo>
                <a:lnTo>
                  <a:pt x="418" y="254"/>
                </a:lnTo>
                <a:lnTo>
                  <a:pt x="410" y="260"/>
                </a:lnTo>
                <a:lnTo>
                  <a:pt x="400" y="266"/>
                </a:lnTo>
                <a:lnTo>
                  <a:pt x="388" y="268"/>
                </a:lnTo>
                <a:lnTo>
                  <a:pt x="376" y="270"/>
                </a:lnTo>
                <a:lnTo>
                  <a:pt x="376" y="270"/>
                </a:lnTo>
                <a:lnTo>
                  <a:pt x="368" y="270"/>
                </a:lnTo>
                <a:lnTo>
                  <a:pt x="360" y="268"/>
                </a:lnTo>
                <a:lnTo>
                  <a:pt x="352" y="264"/>
                </a:lnTo>
                <a:lnTo>
                  <a:pt x="348" y="260"/>
                </a:lnTo>
                <a:lnTo>
                  <a:pt x="342" y="256"/>
                </a:lnTo>
                <a:lnTo>
                  <a:pt x="340" y="250"/>
                </a:lnTo>
                <a:lnTo>
                  <a:pt x="338" y="244"/>
                </a:lnTo>
                <a:lnTo>
                  <a:pt x="336" y="236"/>
                </a:lnTo>
                <a:lnTo>
                  <a:pt x="336" y="236"/>
                </a:lnTo>
                <a:lnTo>
                  <a:pt x="338" y="226"/>
                </a:lnTo>
                <a:lnTo>
                  <a:pt x="344" y="216"/>
                </a:lnTo>
                <a:lnTo>
                  <a:pt x="350" y="208"/>
                </a:lnTo>
                <a:lnTo>
                  <a:pt x="362" y="202"/>
                </a:lnTo>
                <a:lnTo>
                  <a:pt x="362" y="202"/>
                </a:lnTo>
                <a:lnTo>
                  <a:pt x="376" y="196"/>
                </a:lnTo>
                <a:lnTo>
                  <a:pt x="394" y="192"/>
                </a:lnTo>
                <a:lnTo>
                  <a:pt x="412" y="190"/>
                </a:lnTo>
                <a:lnTo>
                  <a:pt x="432" y="190"/>
                </a:lnTo>
                <a:lnTo>
                  <a:pt x="434" y="190"/>
                </a:lnTo>
                <a:lnTo>
                  <a:pt x="434" y="210"/>
                </a:lnTo>
                <a:close/>
                <a:moveTo>
                  <a:pt x="728" y="78"/>
                </a:moveTo>
                <a:lnTo>
                  <a:pt x="676" y="78"/>
                </a:lnTo>
                <a:lnTo>
                  <a:pt x="676" y="186"/>
                </a:lnTo>
                <a:lnTo>
                  <a:pt x="676" y="186"/>
                </a:lnTo>
                <a:lnTo>
                  <a:pt x="674" y="214"/>
                </a:lnTo>
                <a:lnTo>
                  <a:pt x="672" y="224"/>
                </a:lnTo>
                <a:lnTo>
                  <a:pt x="670" y="234"/>
                </a:lnTo>
                <a:lnTo>
                  <a:pt x="670" y="234"/>
                </a:lnTo>
                <a:lnTo>
                  <a:pt x="662" y="246"/>
                </a:lnTo>
                <a:lnTo>
                  <a:pt x="652" y="256"/>
                </a:lnTo>
                <a:lnTo>
                  <a:pt x="640" y="262"/>
                </a:lnTo>
                <a:lnTo>
                  <a:pt x="626" y="264"/>
                </a:lnTo>
                <a:lnTo>
                  <a:pt x="626" y="264"/>
                </a:lnTo>
                <a:lnTo>
                  <a:pt x="618" y="264"/>
                </a:lnTo>
                <a:lnTo>
                  <a:pt x="612" y="262"/>
                </a:lnTo>
                <a:lnTo>
                  <a:pt x="606" y="260"/>
                </a:lnTo>
                <a:lnTo>
                  <a:pt x="602" y="254"/>
                </a:lnTo>
                <a:lnTo>
                  <a:pt x="598" y="250"/>
                </a:lnTo>
                <a:lnTo>
                  <a:pt x="596" y="242"/>
                </a:lnTo>
                <a:lnTo>
                  <a:pt x="594" y="226"/>
                </a:lnTo>
                <a:lnTo>
                  <a:pt x="594" y="78"/>
                </a:lnTo>
                <a:lnTo>
                  <a:pt x="542" y="78"/>
                </a:lnTo>
                <a:lnTo>
                  <a:pt x="542" y="236"/>
                </a:lnTo>
                <a:lnTo>
                  <a:pt x="542" y="236"/>
                </a:lnTo>
                <a:lnTo>
                  <a:pt x="544" y="252"/>
                </a:lnTo>
                <a:lnTo>
                  <a:pt x="546" y="266"/>
                </a:lnTo>
                <a:lnTo>
                  <a:pt x="552" y="278"/>
                </a:lnTo>
                <a:lnTo>
                  <a:pt x="560" y="290"/>
                </a:lnTo>
                <a:lnTo>
                  <a:pt x="570" y="298"/>
                </a:lnTo>
                <a:lnTo>
                  <a:pt x="580" y="304"/>
                </a:lnTo>
                <a:lnTo>
                  <a:pt x="594" y="308"/>
                </a:lnTo>
                <a:lnTo>
                  <a:pt x="608" y="308"/>
                </a:lnTo>
                <a:lnTo>
                  <a:pt x="608" y="308"/>
                </a:lnTo>
                <a:lnTo>
                  <a:pt x="622" y="308"/>
                </a:lnTo>
                <a:lnTo>
                  <a:pt x="634" y="304"/>
                </a:lnTo>
                <a:lnTo>
                  <a:pt x="646" y="300"/>
                </a:lnTo>
                <a:lnTo>
                  <a:pt x="656" y="292"/>
                </a:lnTo>
                <a:lnTo>
                  <a:pt x="656" y="292"/>
                </a:lnTo>
                <a:lnTo>
                  <a:pt x="664" y="284"/>
                </a:lnTo>
                <a:lnTo>
                  <a:pt x="670" y="278"/>
                </a:lnTo>
                <a:lnTo>
                  <a:pt x="674" y="268"/>
                </a:lnTo>
                <a:lnTo>
                  <a:pt x="680" y="254"/>
                </a:lnTo>
                <a:lnTo>
                  <a:pt x="680" y="304"/>
                </a:lnTo>
                <a:lnTo>
                  <a:pt x="728" y="304"/>
                </a:lnTo>
                <a:lnTo>
                  <a:pt x="728" y="78"/>
                </a:lnTo>
                <a:close/>
                <a:moveTo>
                  <a:pt x="974" y="36"/>
                </a:moveTo>
                <a:lnTo>
                  <a:pt x="974" y="36"/>
                </a:lnTo>
                <a:lnTo>
                  <a:pt x="962" y="36"/>
                </a:lnTo>
                <a:lnTo>
                  <a:pt x="954" y="38"/>
                </a:lnTo>
                <a:lnTo>
                  <a:pt x="946" y="42"/>
                </a:lnTo>
                <a:lnTo>
                  <a:pt x="938" y="46"/>
                </a:lnTo>
                <a:lnTo>
                  <a:pt x="932" y="52"/>
                </a:lnTo>
                <a:lnTo>
                  <a:pt x="926" y="60"/>
                </a:lnTo>
                <a:lnTo>
                  <a:pt x="922" y="68"/>
                </a:lnTo>
                <a:lnTo>
                  <a:pt x="920" y="78"/>
                </a:lnTo>
                <a:lnTo>
                  <a:pt x="920" y="78"/>
                </a:lnTo>
                <a:lnTo>
                  <a:pt x="896" y="76"/>
                </a:lnTo>
                <a:lnTo>
                  <a:pt x="876" y="74"/>
                </a:lnTo>
                <a:lnTo>
                  <a:pt x="876" y="74"/>
                </a:lnTo>
                <a:lnTo>
                  <a:pt x="856" y="76"/>
                </a:lnTo>
                <a:lnTo>
                  <a:pt x="838" y="78"/>
                </a:lnTo>
                <a:lnTo>
                  <a:pt x="822" y="84"/>
                </a:lnTo>
                <a:lnTo>
                  <a:pt x="808" y="92"/>
                </a:lnTo>
                <a:lnTo>
                  <a:pt x="798" y="102"/>
                </a:lnTo>
                <a:lnTo>
                  <a:pt x="790" y="114"/>
                </a:lnTo>
                <a:lnTo>
                  <a:pt x="784" y="128"/>
                </a:lnTo>
                <a:lnTo>
                  <a:pt x="782" y="142"/>
                </a:lnTo>
                <a:lnTo>
                  <a:pt x="782" y="142"/>
                </a:lnTo>
                <a:lnTo>
                  <a:pt x="784" y="158"/>
                </a:lnTo>
                <a:lnTo>
                  <a:pt x="790" y="170"/>
                </a:lnTo>
                <a:lnTo>
                  <a:pt x="800" y="182"/>
                </a:lnTo>
                <a:lnTo>
                  <a:pt x="814" y="194"/>
                </a:lnTo>
                <a:lnTo>
                  <a:pt x="814" y="194"/>
                </a:lnTo>
                <a:lnTo>
                  <a:pt x="798" y="204"/>
                </a:lnTo>
                <a:lnTo>
                  <a:pt x="786" y="214"/>
                </a:lnTo>
                <a:lnTo>
                  <a:pt x="782" y="220"/>
                </a:lnTo>
                <a:lnTo>
                  <a:pt x="780" y="226"/>
                </a:lnTo>
                <a:lnTo>
                  <a:pt x="778" y="240"/>
                </a:lnTo>
                <a:lnTo>
                  <a:pt x="778" y="240"/>
                </a:lnTo>
                <a:lnTo>
                  <a:pt x="780" y="250"/>
                </a:lnTo>
                <a:lnTo>
                  <a:pt x="782" y="260"/>
                </a:lnTo>
                <a:lnTo>
                  <a:pt x="790" y="268"/>
                </a:lnTo>
                <a:lnTo>
                  <a:pt x="800" y="278"/>
                </a:lnTo>
                <a:lnTo>
                  <a:pt x="800" y="278"/>
                </a:lnTo>
                <a:lnTo>
                  <a:pt x="784" y="288"/>
                </a:lnTo>
                <a:lnTo>
                  <a:pt x="774" y="298"/>
                </a:lnTo>
                <a:lnTo>
                  <a:pt x="768" y="310"/>
                </a:lnTo>
                <a:lnTo>
                  <a:pt x="766" y="324"/>
                </a:lnTo>
                <a:lnTo>
                  <a:pt x="766" y="324"/>
                </a:lnTo>
                <a:lnTo>
                  <a:pt x="768" y="338"/>
                </a:lnTo>
                <a:lnTo>
                  <a:pt x="774" y="350"/>
                </a:lnTo>
                <a:lnTo>
                  <a:pt x="782" y="360"/>
                </a:lnTo>
                <a:lnTo>
                  <a:pt x="794" y="370"/>
                </a:lnTo>
                <a:lnTo>
                  <a:pt x="808" y="376"/>
                </a:lnTo>
                <a:lnTo>
                  <a:pt x="828" y="380"/>
                </a:lnTo>
                <a:lnTo>
                  <a:pt x="850" y="384"/>
                </a:lnTo>
                <a:lnTo>
                  <a:pt x="876" y="384"/>
                </a:lnTo>
                <a:lnTo>
                  <a:pt x="876" y="384"/>
                </a:lnTo>
                <a:lnTo>
                  <a:pt x="902" y="384"/>
                </a:lnTo>
                <a:lnTo>
                  <a:pt x="924" y="380"/>
                </a:lnTo>
                <a:lnTo>
                  <a:pt x="944" y="374"/>
                </a:lnTo>
                <a:lnTo>
                  <a:pt x="962" y="364"/>
                </a:lnTo>
                <a:lnTo>
                  <a:pt x="974" y="354"/>
                </a:lnTo>
                <a:lnTo>
                  <a:pt x="984" y="342"/>
                </a:lnTo>
                <a:lnTo>
                  <a:pt x="990" y="326"/>
                </a:lnTo>
                <a:lnTo>
                  <a:pt x="992" y="310"/>
                </a:lnTo>
                <a:lnTo>
                  <a:pt x="992" y="310"/>
                </a:lnTo>
                <a:lnTo>
                  <a:pt x="992" y="298"/>
                </a:lnTo>
                <a:lnTo>
                  <a:pt x="988" y="286"/>
                </a:lnTo>
                <a:lnTo>
                  <a:pt x="980" y="276"/>
                </a:lnTo>
                <a:lnTo>
                  <a:pt x="972" y="266"/>
                </a:lnTo>
                <a:lnTo>
                  <a:pt x="962" y="258"/>
                </a:lnTo>
                <a:lnTo>
                  <a:pt x="950" y="254"/>
                </a:lnTo>
                <a:lnTo>
                  <a:pt x="934" y="250"/>
                </a:lnTo>
                <a:lnTo>
                  <a:pt x="920" y="248"/>
                </a:lnTo>
                <a:lnTo>
                  <a:pt x="852" y="248"/>
                </a:lnTo>
                <a:lnTo>
                  <a:pt x="852" y="248"/>
                </a:lnTo>
                <a:lnTo>
                  <a:pt x="840" y="248"/>
                </a:lnTo>
                <a:lnTo>
                  <a:pt x="830" y="242"/>
                </a:lnTo>
                <a:lnTo>
                  <a:pt x="824" y="236"/>
                </a:lnTo>
                <a:lnTo>
                  <a:pt x="822" y="226"/>
                </a:lnTo>
                <a:lnTo>
                  <a:pt x="822" y="226"/>
                </a:lnTo>
                <a:lnTo>
                  <a:pt x="822" y="220"/>
                </a:lnTo>
                <a:lnTo>
                  <a:pt x="826" y="214"/>
                </a:lnTo>
                <a:lnTo>
                  <a:pt x="830" y="210"/>
                </a:lnTo>
                <a:lnTo>
                  <a:pt x="838" y="204"/>
                </a:lnTo>
                <a:lnTo>
                  <a:pt x="838" y="204"/>
                </a:lnTo>
                <a:lnTo>
                  <a:pt x="860" y="210"/>
                </a:lnTo>
                <a:lnTo>
                  <a:pt x="880" y="210"/>
                </a:lnTo>
                <a:lnTo>
                  <a:pt x="880" y="210"/>
                </a:lnTo>
                <a:lnTo>
                  <a:pt x="898" y="210"/>
                </a:lnTo>
                <a:lnTo>
                  <a:pt x="916" y="206"/>
                </a:lnTo>
                <a:lnTo>
                  <a:pt x="932" y="200"/>
                </a:lnTo>
                <a:lnTo>
                  <a:pt x="944" y="192"/>
                </a:lnTo>
                <a:lnTo>
                  <a:pt x="956" y="182"/>
                </a:lnTo>
                <a:lnTo>
                  <a:pt x="964" y="170"/>
                </a:lnTo>
                <a:lnTo>
                  <a:pt x="968" y="156"/>
                </a:lnTo>
                <a:lnTo>
                  <a:pt x="970" y="142"/>
                </a:lnTo>
                <a:lnTo>
                  <a:pt x="970" y="142"/>
                </a:lnTo>
                <a:lnTo>
                  <a:pt x="968" y="128"/>
                </a:lnTo>
                <a:lnTo>
                  <a:pt x="964" y="116"/>
                </a:lnTo>
                <a:lnTo>
                  <a:pt x="956" y="106"/>
                </a:lnTo>
                <a:lnTo>
                  <a:pt x="944" y="92"/>
                </a:lnTo>
                <a:lnTo>
                  <a:pt x="944" y="92"/>
                </a:lnTo>
                <a:lnTo>
                  <a:pt x="950" y="84"/>
                </a:lnTo>
                <a:lnTo>
                  <a:pt x="956" y="78"/>
                </a:lnTo>
                <a:lnTo>
                  <a:pt x="964" y="76"/>
                </a:lnTo>
                <a:lnTo>
                  <a:pt x="976" y="74"/>
                </a:lnTo>
                <a:lnTo>
                  <a:pt x="992" y="74"/>
                </a:lnTo>
                <a:lnTo>
                  <a:pt x="992" y="36"/>
                </a:lnTo>
                <a:lnTo>
                  <a:pt x="974" y="36"/>
                </a:lnTo>
                <a:close/>
                <a:moveTo>
                  <a:pt x="918" y="144"/>
                </a:moveTo>
                <a:lnTo>
                  <a:pt x="918" y="144"/>
                </a:lnTo>
                <a:lnTo>
                  <a:pt x="918" y="152"/>
                </a:lnTo>
                <a:lnTo>
                  <a:pt x="916" y="160"/>
                </a:lnTo>
                <a:lnTo>
                  <a:pt x="912" y="166"/>
                </a:lnTo>
                <a:lnTo>
                  <a:pt x="908" y="170"/>
                </a:lnTo>
                <a:lnTo>
                  <a:pt x="902" y="176"/>
                </a:lnTo>
                <a:lnTo>
                  <a:pt x="894" y="178"/>
                </a:lnTo>
                <a:lnTo>
                  <a:pt x="886" y="180"/>
                </a:lnTo>
                <a:lnTo>
                  <a:pt x="878" y="180"/>
                </a:lnTo>
                <a:lnTo>
                  <a:pt x="878" y="180"/>
                </a:lnTo>
                <a:lnTo>
                  <a:pt x="868" y="180"/>
                </a:lnTo>
                <a:lnTo>
                  <a:pt x="860" y="178"/>
                </a:lnTo>
                <a:lnTo>
                  <a:pt x="852" y="174"/>
                </a:lnTo>
                <a:lnTo>
                  <a:pt x="846" y="170"/>
                </a:lnTo>
                <a:lnTo>
                  <a:pt x="842" y="166"/>
                </a:lnTo>
                <a:lnTo>
                  <a:pt x="838" y="158"/>
                </a:lnTo>
                <a:lnTo>
                  <a:pt x="836" y="152"/>
                </a:lnTo>
                <a:lnTo>
                  <a:pt x="836" y="144"/>
                </a:lnTo>
                <a:lnTo>
                  <a:pt x="836" y="144"/>
                </a:lnTo>
                <a:lnTo>
                  <a:pt x="836" y="136"/>
                </a:lnTo>
                <a:lnTo>
                  <a:pt x="838" y="128"/>
                </a:lnTo>
                <a:lnTo>
                  <a:pt x="842" y="122"/>
                </a:lnTo>
                <a:lnTo>
                  <a:pt x="848" y="116"/>
                </a:lnTo>
                <a:lnTo>
                  <a:pt x="854" y="112"/>
                </a:lnTo>
                <a:lnTo>
                  <a:pt x="860" y="108"/>
                </a:lnTo>
                <a:lnTo>
                  <a:pt x="868" y="106"/>
                </a:lnTo>
                <a:lnTo>
                  <a:pt x="878" y="106"/>
                </a:lnTo>
                <a:lnTo>
                  <a:pt x="878" y="106"/>
                </a:lnTo>
                <a:lnTo>
                  <a:pt x="886" y="106"/>
                </a:lnTo>
                <a:lnTo>
                  <a:pt x="894" y="108"/>
                </a:lnTo>
                <a:lnTo>
                  <a:pt x="902" y="110"/>
                </a:lnTo>
                <a:lnTo>
                  <a:pt x="906" y="116"/>
                </a:lnTo>
                <a:lnTo>
                  <a:pt x="912" y="120"/>
                </a:lnTo>
                <a:lnTo>
                  <a:pt x="914" y="126"/>
                </a:lnTo>
                <a:lnTo>
                  <a:pt x="918" y="134"/>
                </a:lnTo>
                <a:lnTo>
                  <a:pt x="918" y="142"/>
                </a:lnTo>
                <a:lnTo>
                  <a:pt x="918" y="142"/>
                </a:lnTo>
                <a:lnTo>
                  <a:pt x="918" y="144"/>
                </a:lnTo>
                <a:lnTo>
                  <a:pt x="918" y="144"/>
                </a:lnTo>
                <a:close/>
                <a:moveTo>
                  <a:pt x="858" y="296"/>
                </a:moveTo>
                <a:lnTo>
                  <a:pt x="912" y="296"/>
                </a:lnTo>
                <a:lnTo>
                  <a:pt x="912" y="296"/>
                </a:lnTo>
                <a:lnTo>
                  <a:pt x="926" y="298"/>
                </a:lnTo>
                <a:lnTo>
                  <a:pt x="936" y="304"/>
                </a:lnTo>
                <a:lnTo>
                  <a:pt x="942" y="310"/>
                </a:lnTo>
                <a:lnTo>
                  <a:pt x="944" y="314"/>
                </a:lnTo>
                <a:lnTo>
                  <a:pt x="944" y="320"/>
                </a:lnTo>
                <a:lnTo>
                  <a:pt x="944" y="320"/>
                </a:lnTo>
                <a:lnTo>
                  <a:pt x="944" y="326"/>
                </a:lnTo>
                <a:lnTo>
                  <a:pt x="942" y="332"/>
                </a:lnTo>
                <a:lnTo>
                  <a:pt x="936" y="338"/>
                </a:lnTo>
                <a:lnTo>
                  <a:pt x="930" y="342"/>
                </a:lnTo>
                <a:lnTo>
                  <a:pt x="922" y="346"/>
                </a:lnTo>
                <a:lnTo>
                  <a:pt x="912" y="348"/>
                </a:lnTo>
                <a:lnTo>
                  <a:pt x="886" y="350"/>
                </a:lnTo>
                <a:lnTo>
                  <a:pt x="886" y="350"/>
                </a:lnTo>
                <a:lnTo>
                  <a:pt x="868" y="348"/>
                </a:lnTo>
                <a:lnTo>
                  <a:pt x="854" y="346"/>
                </a:lnTo>
                <a:lnTo>
                  <a:pt x="842" y="344"/>
                </a:lnTo>
                <a:lnTo>
                  <a:pt x="830" y="340"/>
                </a:lnTo>
                <a:lnTo>
                  <a:pt x="822" y="334"/>
                </a:lnTo>
                <a:lnTo>
                  <a:pt x="816" y="328"/>
                </a:lnTo>
                <a:lnTo>
                  <a:pt x="812" y="320"/>
                </a:lnTo>
                <a:lnTo>
                  <a:pt x="810" y="312"/>
                </a:lnTo>
                <a:lnTo>
                  <a:pt x="810" y="312"/>
                </a:lnTo>
                <a:lnTo>
                  <a:pt x="812" y="306"/>
                </a:lnTo>
                <a:lnTo>
                  <a:pt x="812" y="302"/>
                </a:lnTo>
                <a:lnTo>
                  <a:pt x="822" y="292"/>
                </a:lnTo>
                <a:lnTo>
                  <a:pt x="822" y="292"/>
                </a:lnTo>
                <a:lnTo>
                  <a:pt x="840" y="296"/>
                </a:lnTo>
                <a:lnTo>
                  <a:pt x="858" y="296"/>
                </a:lnTo>
                <a:lnTo>
                  <a:pt x="858" y="296"/>
                </a:lnTo>
                <a:close/>
                <a:moveTo>
                  <a:pt x="1212" y="150"/>
                </a:moveTo>
                <a:lnTo>
                  <a:pt x="1212" y="150"/>
                </a:lnTo>
                <a:lnTo>
                  <a:pt x="1212" y="130"/>
                </a:lnTo>
                <a:lnTo>
                  <a:pt x="1208" y="114"/>
                </a:lnTo>
                <a:lnTo>
                  <a:pt x="1202" y="100"/>
                </a:lnTo>
                <a:lnTo>
                  <a:pt x="1196" y="90"/>
                </a:lnTo>
                <a:lnTo>
                  <a:pt x="1186" y="80"/>
                </a:lnTo>
                <a:lnTo>
                  <a:pt x="1174" y="74"/>
                </a:lnTo>
                <a:lnTo>
                  <a:pt x="1160" y="70"/>
                </a:lnTo>
                <a:lnTo>
                  <a:pt x="1144" y="70"/>
                </a:lnTo>
                <a:lnTo>
                  <a:pt x="1144" y="70"/>
                </a:lnTo>
                <a:lnTo>
                  <a:pt x="1132" y="70"/>
                </a:lnTo>
                <a:lnTo>
                  <a:pt x="1122" y="72"/>
                </a:lnTo>
                <a:lnTo>
                  <a:pt x="1112" y="76"/>
                </a:lnTo>
                <a:lnTo>
                  <a:pt x="1104" y="82"/>
                </a:lnTo>
                <a:lnTo>
                  <a:pt x="1096" y="88"/>
                </a:lnTo>
                <a:lnTo>
                  <a:pt x="1088" y="96"/>
                </a:lnTo>
                <a:lnTo>
                  <a:pt x="1082" y="106"/>
                </a:lnTo>
                <a:lnTo>
                  <a:pt x="1076" y="118"/>
                </a:lnTo>
                <a:lnTo>
                  <a:pt x="1076" y="0"/>
                </a:lnTo>
                <a:lnTo>
                  <a:pt x="1026" y="0"/>
                </a:lnTo>
                <a:lnTo>
                  <a:pt x="1026" y="304"/>
                </a:lnTo>
                <a:lnTo>
                  <a:pt x="1076" y="304"/>
                </a:lnTo>
                <a:lnTo>
                  <a:pt x="1076" y="186"/>
                </a:lnTo>
                <a:lnTo>
                  <a:pt x="1076" y="186"/>
                </a:lnTo>
                <a:lnTo>
                  <a:pt x="1078" y="170"/>
                </a:lnTo>
                <a:lnTo>
                  <a:pt x="1080" y="156"/>
                </a:lnTo>
                <a:lnTo>
                  <a:pt x="1084" y="144"/>
                </a:lnTo>
                <a:lnTo>
                  <a:pt x="1090" y="132"/>
                </a:lnTo>
                <a:lnTo>
                  <a:pt x="1098" y="124"/>
                </a:lnTo>
                <a:lnTo>
                  <a:pt x="1106" y="118"/>
                </a:lnTo>
                <a:lnTo>
                  <a:pt x="1116" y="114"/>
                </a:lnTo>
                <a:lnTo>
                  <a:pt x="1128" y="114"/>
                </a:lnTo>
                <a:lnTo>
                  <a:pt x="1128" y="114"/>
                </a:lnTo>
                <a:lnTo>
                  <a:pt x="1134" y="114"/>
                </a:lnTo>
                <a:lnTo>
                  <a:pt x="1142" y="116"/>
                </a:lnTo>
                <a:lnTo>
                  <a:pt x="1148" y="120"/>
                </a:lnTo>
                <a:lnTo>
                  <a:pt x="1152" y="124"/>
                </a:lnTo>
                <a:lnTo>
                  <a:pt x="1156" y="130"/>
                </a:lnTo>
                <a:lnTo>
                  <a:pt x="1160" y="138"/>
                </a:lnTo>
                <a:lnTo>
                  <a:pt x="1162" y="146"/>
                </a:lnTo>
                <a:lnTo>
                  <a:pt x="1162" y="156"/>
                </a:lnTo>
                <a:lnTo>
                  <a:pt x="1162" y="304"/>
                </a:lnTo>
                <a:lnTo>
                  <a:pt x="1212" y="304"/>
                </a:lnTo>
                <a:lnTo>
                  <a:pt x="1212" y="150"/>
                </a:lnTo>
                <a:close/>
                <a:moveTo>
                  <a:pt x="1366" y="268"/>
                </a:moveTo>
                <a:lnTo>
                  <a:pt x="1366" y="268"/>
                </a:lnTo>
                <a:lnTo>
                  <a:pt x="1354" y="268"/>
                </a:lnTo>
                <a:lnTo>
                  <a:pt x="1342" y="264"/>
                </a:lnTo>
                <a:lnTo>
                  <a:pt x="1334" y="258"/>
                </a:lnTo>
                <a:lnTo>
                  <a:pt x="1326" y="252"/>
                </a:lnTo>
                <a:lnTo>
                  <a:pt x="1320" y="242"/>
                </a:lnTo>
                <a:lnTo>
                  <a:pt x="1316" y="230"/>
                </a:lnTo>
                <a:lnTo>
                  <a:pt x="1312" y="218"/>
                </a:lnTo>
                <a:lnTo>
                  <a:pt x="1312" y="202"/>
                </a:lnTo>
                <a:lnTo>
                  <a:pt x="1312" y="198"/>
                </a:lnTo>
                <a:lnTo>
                  <a:pt x="1466" y="198"/>
                </a:lnTo>
                <a:lnTo>
                  <a:pt x="1466" y="198"/>
                </a:lnTo>
                <a:lnTo>
                  <a:pt x="1466" y="192"/>
                </a:lnTo>
                <a:lnTo>
                  <a:pt x="1466" y="192"/>
                </a:lnTo>
                <a:lnTo>
                  <a:pt x="1464" y="166"/>
                </a:lnTo>
                <a:lnTo>
                  <a:pt x="1460" y="142"/>
                </a:lnTo>
                <a:lnTo>
                  <a:pt x="1450" y="122"/>
                </a:lnTo>
                <a:lnTo>
                  <a:pt x="1438" y="106"/>
                </a:lnTo>
                <a:lnTo>
                  <a:pt x="1424" y="92"/>
                </a:lnTo>
                <a:lnTo>
                  <a:pt x="1406" y="82"/>
                </a:lnTo>
                <a:lnTo>
                  <a:pt x="1388" y="76"/>
                </a:lnTo>
                <a:lnTo>
                  <a:pt x="1364" y="74"/>
                </a:lnTo>
                <a:lnTo>
                  <a:pt x="1364" y="74"/>
                </a:lnTo>
                <a:lnTo>
                  <a:pt x="1342" y="76"/>
                </a:lnTo>
                <a:lnTo>
                  <a:pt x="1322" y="82"/>
                </a:lnTo>
                <a:lnTo>
                  <a:pt x="1304" y="92"/>
                </a:lnTo>
                <a:lnTo>
                  <a:pt x="1288" y="106"/>
                </a:lnTo>
                <a:lnTo>
                  <a:pt x="1276" y="124"/>
                </a:lnTo>
                <a:lnTo>
                  <a:pt x="1266" y="144"/>
                </a:lnTo>
                <a:lnTo>
                  <a:pt x="1260" y="166"/>
                </a:lnTo>
                <a:lnTo>
                  <a:pt x="1258" y="192"/>
                </a:lnTo>
                <a:lnTo>
                  <a:pt x="1258" y="192"/>
                </a:lnTo>
                <a:lnTo>
                  <a:pt x="1260" y="218"/>
                </a:lnTo>
                <a:lnTo>
                  <a:pt x="1266" y="240"/>
                </a:lnTo>
                <a:lnTo>
                  <a:pt x="1276" y="260"/>
                </a:lnTo>
                <a:lnTo>
                  <a:pt x="1288" y="276"/>
                </a:lnTo>
                <a:lnTo>
                  <a:pt x="1302" y="290"/>
                </a:lnTo>
                <a:lnTo>
                  <a:pt x="1320" y="300"/>
                </a:lnTo>
                <a:lnTo>
                  <a:pt x="1340" y="306"/>
                </a:lnTo>
                <a:lnTo>
                  <a:pt x="1362" y="308"/>
                </a:lnTo>
                <a:lnTo>
                  <a:pt x="1362" y="308"/>
                </a:lnTo>
                <a:lnTo>
                  <a:pt x="1380" y="308"/>
                </a:lnTo>
                <a:lnTo>
                  <a:pt x="1398" y="304"/>
                </a:lnTo>
                <a:lnTo>
                  <a:pt x="1412" y="298"/>
                </a:lnTo>
                <a:lnTo>
                  <a:pt x="1426" y="290"/>
                </a:lnTo>
                <a:lnTo>
                  <a:pt x="1438" y="280"/>
                </a:lnTo>
                <a:lnTo>
                  <a:pt x="1448" y="268"/>
                </a:lnTo>
                <a:lnTo>
                  <a:pt x="1456" y="254"/>
                </a:lnTo>
                <a:lnTo>
                  <a:pt x="1462" y="238"/>
                </a:lnTo>
                <a:lnTo>
                  <a:pt x="1416" y="232"/>
                </a:lnTo>
                <a:lnTo>
                  <a:pt x="1416" y="232"/>
                </a:lnTo>
                <a:lnTo>
                  <a:pt x="1408" y="248"/>
                </a:lnTo>
                <a:lnTo>
                  <a:pt x="1402" y="254"/>
                </a:lnTo>
                <a:lnTo>
                  <a:pt x="1396" y="260"/>
                </a:lnTo>
                <a:lnTo>
                  <a:pt x="1390" y="264"/>
                </a:lnTo>
                <a:lnTo>
                  <a:pt x="1384" y="266"/>
                </a:lnTo>
                <a:lnTo>
                  <a:pt x="1366" y="268"/>
                </a:lnTo>
                <a:lnTo>
                  <a:pt x="1366" y="268"/>
                </a:lnTo>
                <a:close/>
                <a:moveTo>
                  <a:pt x="1312" y="164"/>
                </a:moveTo>
                <a:lnTo>
                  <a:pt x="1312" y="164"/>
                </a:lnTo>
                <a:lnTo>
                  <a:pt x="1314" y="152"/>
                </a:lnTo>
                <a:lnTo>
                  <a:pt x="1318" y="142"/>
                </a:lnTo>
                <a:lnTo>
                  <a:pt x="1322" y="132"/>
                </a:lnTo>
                <a:lnTo>
                  <a:pt x="1328" y="124"/>
                </a:lnTo>
                <a:lnTo>
                  <a:pt x="1336" y="118"/>
                </a:lnTo>
                <a:lnTo>
                  <a:pt x="1344" y="114"/>
                </a:lnTo>
                <a:lnTo>
                  <a:pt x="1352" y="110"/>
                </a:lnTo>
                <a:lnTo>
                  <a:pt x="1364" y="110"/>
                </a:lnTo>
                <a:lnTo>
                  <a:pt x="1364" y="110"/>
                </a:lnTo>
                <a:lnTo>
                  <a:pt x="1374" y="110"/>
                </a:lnTo>
                <a:lnTo>
                  <a:pt x="1384" y="114"/>
                </a:lnTo>
                <a:lnTo>
                  <a:pt x="1392" y="118"/>
                </a:lnTo>
                <a:lnTo>
                  <a:pt x="1398" y="124"/>
                </a:lnTo>
                <a:lnTo>
                  <a:pt x="1404" y="132"/>
                </a:lnTo>
                <a:lnTo>
                  <a:pt x="1410" y="142"/>
                </a:lnTo>
                <a:lnTo>
                  <a:pt x="1412" y="152"/>
                </a:lnTo>
                <a:lnTo>
                  <a:pt x="1414" y="164"/>
                </a:lnTo>
                <a:lnTo>
                  <a:pt x="1312" y="164"/>
                </a:lnTo>
                <a:close/>
                <a:moveTo>
                  <a:pt x="1564" y="200"/>
                </a:moveTo>
                <a:lnTo>
                  <a:pt x="1564" y="200"/>
                </a:lnTo>
                <a:lnTo>
                  <a:pt x="1564" y="184"/>
                </a:lnTo>
                <a:lnTo>
                  <a:pt x="1568" y="170"/>
                </a:lnTo>
                <a:lnTo>
                  <a:pt x="1572" y="156"/>
                </a:lnTo>
                <a:lnTo>
                  <a:pt x="1580" y="146"/>
                </a:lnTo>
                <a:lnTo>
                  <a:pt x="1588" y="138"/>
                </a:lnTo>
                <a:lnTo>
                  <a:pt x="1600" y="132"/>
                </a:lnTo>
                <a:lnTo>
                  <a:pt x="1612" y="128"/>
                </a:lnTo>
                <a:lnTo>
                  <a:pt x="1624" y="126"/>
                </a:lnTo>
                <a:lnTo>
                  <a:pt x="1628" y="126"/>
                </a:lnTo>
                <a:lnTo>
                  <a:pt x="1628" y="72"/>
                </a:lnTo>
                <a:lnTo>
                  <a:pt x="1628" y="72"/>
                </a:lnTo>
                <a:lnTo>
                  <a:pt x="1620" y="72"/>
                </a:lnTo>
                <a:lnTo>
                  <a:pt x="1620" y="72"/>
                </a:lnTo>
                <a:lnTo>
                  <a:pt x="1608" y="74"/>
                </a:lnTo>
                <a:lnTo>
                  <a:pt x="1594" y="80"/>
                </a:lnTo>
                <a:lnTo>
                  <a:pt x="1594" y="80"/>
                </a:lnTo>
                <a:lnTo>
                  <a:pt x="1582" y="90"/>
                </a:lnTo>
                <a:lnTo>
                  <a:pt x="1572" y="100"/>
                </a:lnTo>
                <a:lnTo>
                  <a:pt x="1566" y="114"/>
                </a:lnTo>
                <a:lnTo>
                  <a:pt x="1560" y="132"/>
                </a:lnTo>
                <a:lnTo>
                  <a:pt x="1560" y="78"/>
                </a:lnTo>
                <a:lnTo>
                  <a:pt x="1512" y="78"/>
                </a:lnTo>
                <a:lnTo>
                  <a:pt x="1512" y="304"/>
                </a:lnTo>
                <a:lnTo>
                  <a:pt x="1564" y="304"/>
                </a:lnTo>
                <a:lnTo>
                  <a:pt x="1564" y="200"/>
                </a:lnTo>
                <a:close/>
                <a:moveTo>
                  <a:pt x="1766" y="264"/>
                </a:moveTo>
                <a:lnTo>
                  <a:pt x="1766" y="264"/>
                </a:lnTo>
                <a:lnTo>
                  <a:pt x="1748" y="262"/>
                </a:lnTo>
                <a:lnTo>
                  <a:pt x="1742" y="260"/>
                </a:lnTo>
                <a:lnTo>
                  <a:pt x="1738" y="256"/>
                </a:lnTo>
                <a:lnTo>
                  <a:pt x="1734" y="252"/>
                </a:lnTo>
                <a:lnTo>
                  <a:pt x="1732" y="246"/>
                </a:lnTo>
                <a:lnTo>
                  <a:pt x="1730" y="228"/>
                </a:lnTo>
                <a:lnTo>
                  <a:pt x="1730" y="118"/>
                </a:lnTo>
                <a:lnTo>
                  <a:pt x="1776" y="118"/>
                </a:lnTo>
                <a:lnTo>
                  <a:pt x="1776" y="78"/>
                </a:lnTo>
                <a:lnTo>
                  <a:pt x="1730" y="78"/>
                </a:lnTo>
                <a:lnTo>
                  <a:pt x="1730" y="16"/>
                </a:lnTo>
                <a:lnTo>
                  <a:pt x="1688" y="20"/>
                </a:lnTo>
                <a:lnTo>
                  <a:pt x="1684" y="78"/>
                </a:lnTo>
                <a:lnTo>
                  <a:pt x="1652" y="78"/>
                </a:lnTo>
                <a:lnTo>
                  <a:pt x="1652" y="118"/>
                </a:lnTo>
                <a:lnTo>
                  <a:pt x="1680" y="118"/>
                </a:lnTo>
                <a:lnTo>
                  <a:pt x="1680" y="234"/>
                </a:lnTo>
                <a:lnTo>
                  <a:pt x="1680" y="234"/>
                </a:lnTo>
                <a:lnTo>
                  <a:pt x="1682" y="254"/>
                </a:lnTo>
                <a:lnTo>
                  <a:pt x="1684" y="270"/>
                </a:lnTo>
                <a:lnTo>
                  <a:pt x="1688" y="280"/>
                </a:lnTo>
                <a:lnTo>
                  <a:pt x="1696" y="290"/>
                </a:lnTo>
                <a:lnTo>
                  <a:pt x="1696" y="290"/>
                </a:lnTo>
                <a:lnTo>
                  <a:pt x="1706" y="298"/>
                </a:lnTo>
                <a:lnTo>
                  <a:pt x="1716" y="304"/>
                </a:lnTo>
                <a:lnTo>
                  <a:pt x="1730" y="308"/>
                </a:lnTo>
                <a:lnTo>
                  <a:pt x="1744" y="308"/>
                </a:lnTo>
                <a:lnTo>
                  <a:pt x="1744" y="308"/>
                </a:lnTo>
                <a:lnTo>
                  <a:pt x="1758" y="308"/>
                </a:lnTo>
                <a:lnTo>
                  <a:pt x="1780" y="304"/>
                </a:lnTo>
                <a:lnTo>
                  <a:pt x="1780" y="264"/>
                </a:lnTo>
                <a:lnTo>
                  <a:pt x="1780" y="264"/>
                </a:lnTo>
                <a:lnTo>
                  <a:pt x="1766" y="264"/>
                </a:lnTo>
                <a:lnTo>
                  <a:pt x="1766" y="264"/>
                </a:lnTo>
                <a:close/>
                <a:moveTo>
                  <a:pt x="1958" y="78"/>
                </a:moveTo>
                <a:lnTo>
                  <a:pt x="1910" y="228"/>
                </a:lnTo>
                <a:lnTo>
                  <a:pt x="1856" y="78"/>
                </a:lnTo>
                <a:lnTo>
                  <a:pt x="1804" y="78"/>
                </a:lnTo>
                <a:lnTo>
                  <a:pt x="1880" y="290"/>
                </a:lnTo>
                <a:lnTo>
                  <a:pt x="1880" y="290"/>
                </a:lnTo>
                <a:lnTo>
                  <a:pt x="1884" y="304"/>
                </a:lnTo>
                <a:lnTo>
                  <a:pt x="1884" y="304"/>
                </a:lnTo>
                <a:lnTo>
                  <a:pt x="1884" y="312"/>
                </a:lnTo>
                <a:lnTo>
                  <a:pt x="1882" y="320"/>
                </a:lnTo>
                <a:lnTo>
                  <a:pt x="1878" y="326"/>
                </a:lnTo>
                <a:lnTo>
                  <a:pt x="1874" y="332"/>
                </a:lnTo>
                <a:lnTo>
                  <a:pt x="1868" y="336"/>
                </a:lnTo>
                <a:lnTo>
                  <a:pt x="1860" y="340"/>
                </a:lnTo>
                <a:lnTo>
                  <a:pt x="1854" y="342"/>
                </a:lnTo>
                <a:lnTo>
                  <a:pt x="1846" y="344"/>
                </a:lnTo>
                <a:lnTo>
                  <a:pt x="1846" y="344"/>
                </a:lnTo>
                <a:lnTo>
                  <a:pt x="1820" y="342"/>
                </a:lnTo>
                <a:lnTo>
                  <a:pt x="1820" y="384"/>
                </a:lnTo>
                <a:lnTo>
                  <a:pt x="1820" y="384"/>
                </a:lnTo>
                <a:lnTo>
                  <a:pt x="1850" y="384"/>
                </a:lnTo>
                <a:lnTo>
                  <a:pt x="1850" y="384"/>
                </a:lnTo>
                <a:lnTo>
                  <a:pt x="1860" y="384"/>
                </a:lnTo>
                <a:lnTo>
                  <a:pt x="1870" y="382"/>
                </a:lnTo>
                <a:lnTo>
                  <a:pt x="1880" y="378"/>
                </a:lnTo>
                <a:lnTo>
                  <a:pt x="1888" y="372"/>
                </a:lnTo>
                <a:lnTo>
                  <a:pt x="1894" y="366"/>
                </a:lnTo>
                <a:lnTo>
                  <a:pt x="1900" y="358"/>
                </a:lnTo>
                <a:lnTo>
                  <a:pt x="1906" y="346"/>
                </a:lnTo>
                <a:lnTo>
                  <a:pt x="1910" y="334"/>
                </a:lnTo>
                <a:lnTo>
                  <a:pt x="1998" y="78"/>
                </a:lnTo>
                <a:lnTo>
                  <a:pt x="1958" y="78"/>
                </a:lnTo>
                <a:close/>
                <a:moveTo>
                  <a:pt x="2106" y="302"/>
                </a:moveTo>
                <a:lnTo>
                  <a:pt x="2158" y="302"/>
                </a:lnTo>
                <a:lnTo>
                  <a:pt x="2158" y="302"/>
                </a:lnTo>
                <a:lnTo>
                  <a:pt x="2174" y="300"/>
                </a:lnTo>
                <a:lnTo>
                  <a:pt x="2182" y="298"/>
                </a:lnTo>
                <a:lnTo>
                  <a:pt x="2188" y="294"/>
                </a:lnTo>
                <a:lnTo>
                  <a:pt x="2192" y="290"/>
                </a:lnTo>
                <a:lnTo>
                  <a:pt x="2196" y="284"/>
                </a:lnTo>
                <a:lnTo>
                  <a:pt x="2198" y="278"/>
                </a:lnTo>
                <a:lnTo>
                  <a:pt x="2200" y="272"/>
                </a:lnTo>
                <a:lnTo>
                  <a:pt x="2200" y="272"/>
                </a:lnTo>
                <a:lnTo>
                  <a:pt x="2200" y="272"/>
                </a:lnTo>
                <a:lnTo>
                  <a:pt x="2198" y="262"/>
                </a:lnTo>
                <a:lnTo>
                  <a:pt x="2194" y="254"/>
                </a:lnTo>
                <a:lnTo>
                  <a:pt x="2186" y="248"/>
                </a:lnTo>
                <a:lnTo>
                  <a:pt x="2178" y="244"/>
                </a:lnTo>
                <a:lnTo>
                  <a:pt x="2178" y="244"/>
                </a:lnTo>
                <a:lnTo>
                  <a:pt x="2184" y="240"/>
                </a:lnTo>
                <a:lnTo>
                  <a:pt x="2188" y="234"/>
                </a:lnTo>
                <a:lnTo>
                  <a:pt x="2192" y="228"/>
                </a:lnTo>
                <a:lnTo>
                  <a:pt x="2194" y="218"/>
                </a:lnTo>
                <a:lnTo>
                  <a:pt x="2194" y="218"/>
                </a:lnTo>
                <a:lnTo>
                  <a:pt x="2194" y="218"/>
                </a:lnTo>
                <a:lnTo>
                  <a:pt x="2192" y="208"/>
                </a:lnTo>
                <a:lnTo>
                  <a:pt x="2186" y="200"/>
                </a:lnTo>
                <a:lnTo>
                  <a:pt x="2186" y="200"/>
                </a:lnTo>
                <a:lnTo>
                  <a:pt x="2180" y="196"/>
                </a:lnTo>
                <a:lnTo>
                  <a:pt x="2174" y="192"/>
                </a:lnTo>
                <a:lnTo>
                  <a:pt x="2166" y="190"/>
                </a:lnTo>
                <a:lnTo>
                  <a:pt x="2156" y="190"/>
                </a:lnTo>
                <a:lnTo>
                  <a:pt x="2106" y="190"/>
                </a:lnTo>
                <a:lnTo>
                  <a:pt x="2106" y="302"/>
                </a:lnTo>
                <a:close/>
                <a:moveTo>
                  <a:pt x="2126" y="238"/>
                </a:moveTo>
                <a:lnTo>
                  <a:pt x="2126" y="208"/>
                </a:lnTo>
                <a:lnTo>
                  <a:pt x="2154" y="208"/>
                </a:lnTo>
                <a:lnTo>
                  <a:pt x="2154" y="208"/>
                </a:lnTo>
                <a:lnTo>
                  <a:pt x="2162" y="208"/>
                </a:lnTo>
                <a:lnTo>
                  <a:pt x="2168" y="212"/>
                </a:lnTo>
                <a:lnTo>
                  <a:pt x="2172" y="216"/>
                </a:lnTo>
                <a:lnTo>
                  <a:pt x="2174" y="222"/>
                </a:lnTo>
                <a:lnTo>
                  <a:pt x="2174" y="222"/>
                </a:lnTo>
                <a:lnTo>
                  <a:pt x="2174" y="222"/>
                </a:lnTo>
                <a:lnTo>
                  <a:pt x="2172" y="228"/>
                </a:lnTo>
                <a:lnTo>
                  <a:pt x="2168" y="234"/>
                </a:lnTo>
                <a:lnTo>
                  <a:pt x="2160" y="236"/>
                </a:lnTo>
                <a:lnTo>
                  <a:pt x="2152" y="238"/>
                </a:lnTo>
                <a:lnTo>
                  <a:pt x="2126" y="238"/>
                </a:lnTo>
                <a:close/>
                <a:moveTo>
                  <a:pt x="2126" y="284"/>
                </a:moveTo>
                <a:lnTo>
                  <a:pt x="2126" y="254"/>
                </a:lnTo>
                <a:lnTo>
                  <a:pt x="2156" y="254"/>
                </a:lnTo>
                <a:lnTo>
                  <a:pt x="2156" y="254"/>
                </a:lnTo>
                <a:lnTo>
                  <a:pt x="2166" y="256"/>
                </a:lnTo>
                <a:lnTo>
                  <a:pt x="2174" y="258"/>
                </a:lnTo>
                <a:lnTo>
                  <a:pt x="2178" y="262"/>
                </a:lnTo>
                <a:lnTo>
                  <a:pt x="2180" y="270"/>
                </a:lnTo>
                <a:lnTo>
                  <a:pt x="2180" y="270"/>
                </a:lnTo>
                <a:lnTo>
                  <a:pt x="2180" y="270"/>
                </a:lnTo>
                <a:lnTo>
                  <a:pt x="2178" y="276"/>
                </a:lnTo>
                <a:lnTo>
                  <a:pt x="2174" y="280"/>
                </a:lnTo>
                <a:lnTo>
                  <a:pt x="2168" y="284"/>
                </a:lnTo>
                <a:lnTo>
                  <a:pt x="2158" y="284"/>
                </a:lnTo>
                <a:lnTo>
                  <a:pt x="2126" y="284"/>
                </a:lnTo>
                <a:close/>
                <a:moveTo>
                  <a:pt x="2276" y="304"/>
                </a:moveTo>
                <a:lnTo>
                  <a:pt x="2276" y="304"/>
                </a:lnTo>
                <a:lnTo>
                  <a:pt x="2286" y="304"/>
                </a:lnTo>
                <a:lnTo>
                  <a:pt x="2294" y="300"/>
                </a:lnTo>
                <a:lnTo>
                  <a:pt x="2304" y="296"/>
                </a:lnTo>
                <a:lnTo>
                  <a:pt x="2310" y="292"/>
                </a:lnTo>
                <a:lnTo>
                  <a:pt x="2316" y="284"/>
                </a:lnTo>
                <a:lnTo>
                  <a:pt x="2320" y="276"/>
                </a:lnTo>
                <a:lnTo>
                  <a:pt x="2322" y="266"/>
                </a:lnTo>
                <a:lnTo>
                  <a:pt x="2324" y="254"/>
                </a:lnTo>
                <a:lnTo>
                  <a:pt x="2324" y="190"/>
                </a:lnTo>
                <a:lnTo>
                  <a:pt x="2304" y="190"/>
                </a:lnTo>
                <a:lnTo>
                  <a:pt x="2304" y="254"/>
                </a:lnTo>
                <a:lnTo>
                  <a:pt x="2304" y="254"/>
                </a:lnTo>
                <a:lnTo>
                  <a:pt x="2302" y="268"/>
                </a:lnTo>
                <a:lnTo>
                  <a:pt x="2300" y="274"/>
                </a:lnTo>
                <a:lnTo>
                  <a:pt x="2296" y="278"/>
                </a:lnTo>
                <a:lnTo>
                  <a:pt x="2292" y="282"/>
                </a:lnTo>
                <a:lnTo>
                  <a:pt x="2288" y="284"/>
                </a:lnTo>
                <a:lnTo>
                  <a:pt x="2276" y="286"/>
                </a:lnTo>
                <a:lnTo>
                  <a:pt x="2276" y="286"/>
                </a:lnTo>
                <a:lnTo>
                  <a:pt x="2264" y="284"/>
                </a:lnTo>
                <a:lnTo>
                  <a:pt x="2258" y="282"/>
                </a:lnTo>
                <a:lnTo>
                  <a:pt x="2254" y="278"/>
                </a:lnTo>
                <a:lnTo>
                  <a:pt x="2252" y="274"/>
                </a:lnTo>
                <a:lnTo>
                  <a:pt x="2248" y="268"/>
                </a:lnTo>
                <a:lnTo>
                  <a:pt x="2248" y="254"/>
                </a:lnTo>
                <a:lnTo>
                  <a:pt x="2248" y="190"/>
                </a:lnTo>
                <a:lnTo>
                  <a:pt x="2228" y="190"/>
                </a:lnTo>
                <a:lnTo>
                  <a:pt x="2228" y="254"/>
                </a:lnTo>
                <a:lnTo>
                  <a:pt x="2228" y="254"/>
                </a:lnTo>
                <a:lnTo>
                  <a:pt x="2228" y="266"/>
                </a:lnTo>
                <a:lnTo>
                  <a:pt x="2230" y="276"/>
                </a:lnTo>
                <a:lnTo>
                  <a:pt x="2234" y="284"/>
                </a:lnTo>
                <a:lnTo>
                  <a:pt x="2240" y="292"/>
                </a:lnTo>
                <a:lnTo>
                  <a:pt x="2248" y="296"/>
                </a:lnTo>
                <a:lnTo>
                  <a:pt x="2256" y="300"/>
                </a:lnTo>
                <a:lnTo>
                  <a:pt x="2264" y="304"/>
                </a:lnTo>
                <a:lnTo>
                  <a:pt x="2276" y="304"/>
                </a:lnTo>
                <a:lnTo>
                  <a:pt x="2276" y="304"/>
                </a:lnTo>
                <a:close/>
                <a:moveTo>
                  <a:pt x="2396" y="304"/>
                </a:moveTo>
                <a:lnTo>
                  <a:pt x="2396" y="304"/>
                </a:lnTo>
                <a:lnTo>
                  <a:pt x="2404" y="304"/>
                </a:lnTo>
                <a:lnTo>
                  <a:pt x="2412" y="302"/>
                </a:lnTo>
                <a:lnTo>
                  <a:pt x="2420" y="298"/>
                </a:lnTo>
                <a:lnTo>
                  <a:pt x="2426" y="294"/>
                </a:lnTo>
                <a:lnTo>
                  <a:pt x="2430" y="290"/>
                </a:lnTo>
                <a:lnTo>
                  <a:pt x="2434" y="284"/>
                </a:lnTo>
                <a:lnTo>
                  <a:pt x="2436" y="278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64"/>
                </a:lnTo>
                <a:lnTo>
                  <a:pt x="2434" y="258"/>
                </a:lnTo>
                <a:lnTo>
                  <a:pt x="2432" y="254"/>
                </a:lnTo>
                <a:lnTo>
                  <a:pt x="2428" y="248"/>
                </a:lnTo>
                <a:lnTo>
                  <a:pt x="2416" y="242"/>
                </a:lnTo>
                <a:lnTo>
                  <a:pt x="2400" y="238"/>
                </a:lnTo>
                <a:lnTo>
                  <a:pt x="2400" y="238"/>
                </a:lnTo>
                <a:lnTo>
                  <a:pt x="2388" y="234"/>
                </a:lnTo>
                <a:lnTo>
                  <a:pt x="2378" y="230"/>
                </a:lnTo>
                <a:lnTo>
                  <a:pt x="2374" y="226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14"/>
                </a:lnTo>
                <a:lnTo>
                  <a:pt x="2378" y="210"/>
                </a:lnTo>
                <a:lnTo>
                  <a:pt x="2384" y="208"/>
                </a:lnTo>
                <a:lnTo>
                  <a:pt x="2392" y="206"/>
                </a:lnTo>
                <a:lnTo>
                  <a:pt x="2392" y="206"/>
                </a:lnTo>
                <a:lnTo>
                  <a:pt x="2400" y="206"/>
                </a:lnTo>
                <a:lnTo>
                  <a:pt x="2408" y="208"/>
                </a:lnTo>
                <a:lnTo>
                  <a:pt x="2414" y="212"/>
                </a:lnTo>
                <a:lnTo>
                  <a:pt x="2422" y="218"/>
                </a:lnTo>
                <a:lnTo>
                  <a:pt x="2432" y="202"/>
                </a:lnTo>
                <a:lnTo>
                  <a:pt x="2432" y="202"/>
                </a:lnTo>
                <a:lnTo>
                  <a:pt x="2424" y="196"/>
                </a:lnTo>
                <a:lnTo>
                  <a:pt x="2414" y="192"/>
                </a:lnTo>
                <a:lnTo>
                  <a:pt x="2404" y="190"/>
                </a:lnTo>
                <a:lnTo>
                  <a:pt x="2392" y="188"/>
                </a:lnTo>
                <a:lnTo>
                  <a:pt x="2392" y="188"/>
                </a:lnTo>
                <a:lnTo>
                  <a:pt x="2384" y="190"/>
                </a:lnTo>
                <a:lnTo>
                  <a:pt x="2376" y="190"/>
                </a:lnTo>
                <a:lnTo>
                  <a:pt x="2370" y="194"/>
                </a:lnTo>
                <a:lnTo>
                  <a:pt x="2364" y="198"/>
                </a:lnTo>
                <a:lnTo>
                  <a:pt x="2360" y="202"/>
                </a:lnTo>
                <a:lnTo>
                  <a:pt x="2356" y="208"/>
                </a:lnTo>
                <a:lnTo>
                  <a:pt x="2354" y="214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8"/>
                </a:lnTo>
                <a:lnTo>
                  <a:pt x="2356" y="234"/>
                </a:lnTo>
                <a:lnTo>
                  <a:pt x="2360" y="240"/>
                </a:lnTo>
                <a:lnTo>
                  <a:pt x="2364" y="244"/>
                </a:lnTo>
                <a:lnTo>
                  <a:pt x="2376" y="250"/>
                </a:lnTo>
                <a:lnTo>
                  <a:pt x="2392" y="254"/>
                </a:lnTo>
                <a:lnTo>
                  <a:pt x="2392" y="254"/>
                </a:lnTo>
                <a:lnTo>
                  <a:pt x="2404" y="258"/>
                </a:lnTo>
                <a:lnTo>
                  <a:pt x="2412" y="262"/>
                </a:lnTo>
                <a:lnTo>
                  <a:pt x="2416" y="266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8"/>
                </a:lnTo>
                <a:lnTo>
                  <a:pt x="2412" y="282"/>
                </a:lnTo>
                <a:lnTo>
                  <a:pt x="2404" y="286"/>
                </a:lnTo>
                <a:lnTo>
                  <a:pt x="2396" y="286"/>
                </a:lnTo>
                <a:lnTo>
                  <a:pt x="2396" y="286"/>
                </a:lnTo>
                <a:lnTo>
                  <a:pt x="2386" y="286"/>
                </a:lnTo>
                <a:lnTo>
                  <a:pt x="2378" y="282"/>
                </a:lnTo>
                <a:lnTo>
                  <a:pt x="2370" y="278"/>
                </a:lnTo>
                <a:lnTo>
                  <a:pt x="2362" y="272"/>
                </a:lnTo>
                <a:lnTo>
                  <a:pt x="2350" y="286"/>
                </a:lnTo>
                <a:lnTo>
                  <a:pt x="2350" y="286"/>
                </a:lnTo>
                <a:lnTo>
                  <a:pt x="2360" y="294"/>
                </a:lnTo>
                <a:lnTo>
                  <a:pt x="2372" y="300"/>
                </a:lnTo>
                <a:lnTo>
                  <a:pt x="2384" y="302"/>
                </a:lnTo>
                <a:lnTo>
                  <a:pt x="2396" y="304"/>
                </a:lnTo>
                <a:lnTo>
                  <a:pt x="2396" y="304"/>
                </a:lnTo>
                <a:close/>
                <a:moveTo>
                  <a:pt x="2468" y="302"/>
                </a:moveTo>
                <a:lnTo>
                  <a:pt x="2488" y="302"/>
                </a:lnTo>
                <a:lnTo>
                  <a:pt x="2488" y="190"/>
                </a:lnTo>
                <a:lnTo>
                  <a:pt x="2468" y="190"/>
                </a:lnTo>
                <a:lnTo>
                  <a:pt x="2468" y="302"/>
                </a:lnTo>
                <a:close/>
                <a:moveTo>
                  <a:pt x="2524" y="302"/>
                </a:moveTo>
                <a:lnTo>
                  <a:pt x="2544" y="302"/>
                </a:lnTo>
                <a:lnTo>
                  <a:pt x="2544" y="222"/>
                </a:lnTo>
                <a:lnTo>
                  <a:pt x="2606" y="302"/>
                </a:lnTo>
                <a:lnTo>
                  <a:pt x="2622" y="302"/>
                </a:lnTo>
                <a:lnTo>
                  <a:pt x="2622" y="190"/>
                </a:lnTo>
                <a:lnTo>
                  <a:pt x="2602" y="190"/>
                </a:lnTo>
                <a:lnTo>
                  <a:pt x="2602" y="268"/>
                </a:lnTo>
                <a:lnTo>
                  <a:pt x="2542" y="190"/>
                </a:lnTo>
                <a:lnTo>
                  <a:pt x="2524" y="190"/>
                </a:lnTo>
                <a:lnTo>
                  <a:pt x="2524" y="302"/>
                </a:lnTo>
                <a:close/>
                <a:moveTo>
                  <a:pt x="2658" y="302"/>
                </a:moveTo>
                <a:lnTo>
                  <a:pt x="2742" y="302"/>
                </a:lnTo>
                <a:lnTo>
                  <a:pt x="2742" y="284"/>
                </a:lnTo>
                <a:lnTo>
                  <a:pt x="2678" y="284"/>
                </a:lnTo>
                <a:lnTo>
                  <a:pt x="2678" y="254"/>
                </a:lnTo>
                <a:lnTo>
                  <a:pt x="2734" y="254"/>
                </a:lnTo>
                <a:lnTo>
                  <a:pt x="2734" y="236"/>
                </a:lnTo>
                <a:lnTo>
                  <a:pt x="2678" y="236"/>
                </a:lnTo>
                <a:lnTo>
                  <a:pt x="2678" y="208"/>
                </a:lnTo>
                <a:lnTo>
                  <a:pt x="2742" y="208"/>
                </a:lnTo>
                <a:lnTo>
                  <a:pt x="2742" y="190"/>
                </a:lnTo>
                <a:lnTo>
                  <a:pt x="2658" y="190"/>
                </a:lnTo>
                <a:lnTo>
                  <a:pt x="2658" y="302"/>
                </a:lnTo>
                <a:close/>
                <a:moveTo>
                  <a:pt x="2812" y="304"/>
                </a:moveTo>
                <a:lnTo>
                  <a:pt x="2812" y="304"/>
                </a:lnTo>
                <a:lnTo>
                  <a:pt x="2822" y="304"/>
                </a:lnTo>
                <a:lnTo>
                  <a:pt x="2828" y="302"/>
                </a:lnTo>
                <a:lnTo>
                  <a:pt x="2836" y="298"/>
                </a:lnTo>
                <a:lnTo>
                  <a:pt x="2842" y="294"/>
                </a:lnTo>
                <a:lnTo>
                  <a:pt x="2846" y="290"/>
                </a:lnTo>
                <a:lnTo>
                  <a:pt x="2850" y="284"/>
                </a:lnTo>
                <a:lnTo>
                  <a:pt x="2852" y="278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64"/>
                </a:lnTo>
                <a:lnTo>
                  <a:pt x="2850" y="258"/>
                </a:lnTo>
                <a:lnTo>
                  <a:pt x="2848" y="254"/>
                </a:lnTo>
                <a:lnTo>
                  <a:pt x="2844" y="248"/>
                </a:lnTo>
                <a:lnTo>
                  <a:pt x="2832" y="242"/>
                </a:lnTo>
                <a:lnTo>
                  <a:pt x="2816" y="238"/>
                </a:lnTo>
                <a:lnTo>
                  <a:pt x="2816" y="238"/>
                </a:lnTo>
                <a:lnTo>
                  <a:pt x="2804" y="234"/>
                </a:lnTo>
                <a:lnTo>
                  <a:pt x="2796" y="230"/>
                </a:lnTo>
                <a:lnTo>
                  <a:pt x="2792" y="226"/>
                </a:lnTo>
                <a:lnTo>
                  <a:pt x="2790" y="220"/>
                </a:lnTo>
                <a:lnTo>
                  <a:pt x="2790" y="220"/>
                </a:lnTo>
                <a:lnTo>
                  <a:pt x="2790" y="220"/>
                </a:lnTo>
                <a:lnTo>
                  <a:pt x="2792" y="214"/>
                </a:lnTo>
                <a:lnTo>
                  <a:pt x="2794" y="210"/>
                </a:lnTo>
                <a:lnTo>
                  <a:pt x="2800" y="208"/>
                </a:lnTo>
                <a:lnTo>
                  <a:pt x="2808" y="206"/>
                </a:lnTo>
                <a:lnTo>
                  <a:pt x="2808" y="206"/>
                </a:lnTo>
                <a:lnTo>
                  <a:pt x="2816" y="206"/>
                </a:lnTo>
                <a:lnTo>
                  <a:pt x="2824" y="208"/>
                </a:lnTo>
                <a:lnTo>
                  <a:pt x="2832" y="212"/>
                </a:lnTo>
                <a:lnTo>
                  <a:pt x="2838" y="218"/>
                </a:lnTo>
                <a:lnTo>
                  <a:pt x="2850" y="202"/>
                </a:lnTo>
                <a:lnTo>
                  <a:pt x="2850" y="202"/>
                </a:lnTo>
                <a:lnTo>
                  <a:pt x="2840" y="196"/>
                </a:lnTo>
                <a:lnTo>
                  <a:pt x="2830" y="192"/>
                </a:lnTo>
                <a:lnTo>
                  <a:pt x="2820" y="190"/>
                </a:lnTo>
                <a:lnTo>
                  <a:pt x="2808" y="188"/>
                </a:lnTo>
                <a:lnTo>
                  <a:pt x="2808" y="188"/>
                </a:lnTo>
                <a:lnTo>
                  <a:pt x="2800" y="190"/>
                </a:lnTo>
                <a:lnTo>
                  <a:pt x="2794" y="190"/>
                </a:lnTo>
                <a:lnTo>
                  <a:pt x="2786" y="194"/>
                </a:lnTo>
                <a:lnTo>
                  <a:pt x="2782" y="198"/>
                </a:lnTo>
                <a:lnTo>
                  <a:pt x="2776" y="202"/>
                </a:lnTo>
                <a:lnTo>
                  <a:pt x="2774" y="208"/>
                </a:lnTo>
                <a:lnTo>
                  <a:pt x="2772" y="214"/>
                </a:lnTo>
                <a:lnTo>
                  <a:pt x="2770" y="222"/>
                </a:lnTo>
                <a:lnTo>
                  <a:pt x="2770" y="222"/>
                </a:lnTo>
                <a:lnTo>
                  <a:pt x="2770" y="222"/>
                </a:lnTo>
                <a:lnTo>
                  <a:pt x="2772" y="228"/>
                </a:lnTo>
                <a:lnTo>
                  <a:pt x="2772" y="234"/>
                </a:lnTo>
                <a:lnTo>
                  <a:pt x="2776" y="240"/>
                </a:lnTo>
                <a:lnTo>
                  <a:pt x="2780" y="244"/>
                </a:lnTo>
                <a:lnTo>
                  <a:pt x="2792" y="250"/>
                </a:lnTo>
                <a:lnTo>
                  <a:pt x="2808" y="254"/>
                </a:lnTo>
                <a:lnTo>
                  <a:pt x="2808" y="254"/>
                </a:lnTo>
                <a:lnTo>
                  <a:pt x="2820" y="258"/>
                </a:lnTo>
                <a:lnTo>
                  <a:pt x="2828" y="262"/>
                </a:lnTo>
                <a:lnTo>
                  <a:pt x="2832" y="266"/>
                </a:lnTo>
                <a:lnTo>
                  <a:pt x="2834" y="272"/>
                </a:lnTo>
                <a:lnTo>
                  <a:pt x="2834" y="272"/>
                </a:lnTo>
                <a:lnTo>
                  <a:pt x="2834" y="272"/>
                </a:lnTo>
                <a:lnTo>
                  <a:pt x="2832" y="278"/>
                </a:lnTo>
                <a:lnTo>
                  <a:pt x="2828" y="282"/>
                </a:lnTo>
                <a:lnTo>
                  <a:pt x="2822" y="286"/>
                </a:lnTo>
                <a:lnTo>
                  <a:pt x="2814" y="286"/>
                </a:lnTo>
                <a:lnTo>
                  <a:pt x="2814" y="286"/>
                </a:lnTo>
                <a:lnTo>
                  <a:pt x="2804" y="286"/>
                </a:lnTo>
                <a:lnTo>
                  <a:pt x="2794" y="282"/>
                </a:lnTo>
                <a:lnTo>
                  <a:pt x="2786" y="278"/>
                </a:lnTo>
                <a:lnTo>
                  <a:pt x="2778" y="272"/>
                </a:lnTo>
                <a:lnTo>
                  <a:pt x="2766" y="286"/>
                </a:lnTo>
                <a:lnTo>
                  <a:pt x="2766" y="286"/>
                </a:lnTo>
                <a:lnTo>
                  <a:pt x="2776" y="294"/>
                </a:lnTo>
                <a:lnTo>
                  <a:pt x="2788" y="300"/>
                </a:lnTo>
                <a:lnTo>
                  <a:pt x="2800" y="302"/>
                </a:lnTo>
                <a:lnTo>
                  <a:pt x="2812" y="304"/>
                </a:lnTo>
                <a:lnTo>
                  <a:pt x="2812" y="304"/>
                </a:lnTo>
                <a:close/>
                <a:moveTo>
                  <a:pt x="2922" y="304"/>
                </a:moveTo>
                <a:lnTo>
                  <a:pt x="2922" y="304"/>
                </a:lnTo>
                <a:lnTo>
                  <a:pt x="2930" y="304"/>
                </a:lnTo>
                <a:lnTo>
                  <a:pt x="2938" y="302"/>
                </a:lnTo>
                <a:lnTo>
                  <a:pt x="2944" y="298"/>
                </a:lnTo>
                <a:lnTo>
                  <a:pt x="2950" y="294"/>
                </a:lnTo>
                <a:lnTo>
                  <a:pt x="2956" y="290"/>
                </a:lnTo>
                <a:lnTo>
                  <a:pt x="2958" y="284"/>
                </a:lnTo>
                <a:lnTo>
                  <a:pt x="2962" y="278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64"/>
                </a:lnTo>
                <a:lnTo>
                  <a:pt x="2960" y="258"/>
                </a:lnTo>
                <a:lnTo>
                  <a:pt x="2956" y="254"/>
                </a:lnTo>
                <a:lnTo>
                  <a:pt x="2952" y="248"/>
                </a:lnTo>
                <a:lnTo>
                  <a:pt x="2942" y="242"/>
                </a:lnTo>
                <a:lnTo>
                  <a:pt x="2926" y="238"/>
                </a:lnTo>
                <a:lnTo>
                  <a:pt x="2926" y="238"/>
                </a:lnTo>
                <a:lnTo>
                  <a:pt x="2912" y="234"/>
                </a:lnTo>
                <a:lnTo>
                  <a:pt x="2904" y="230"/>
                </a:lnTo>
                <a:lnTo>
                  <a:pt x="2900" y="226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14"/>
                </a:lnTo>
                <a:lnTo>
                  <a:pt x="2904" y="210"/>
                </a:lnTo>
                <a:lnTo>
                  <a:pt x="2910" y="208"/>
                </a:lnTo>
                <a:lnTo>
                  <a:pt x="2918" y="206"/>
                </a:lnTo>
                <a:lnTo>
                  <a:pt x="2918" y="206"/>
                </a:lnTo>
                <a:lnTo>
                  <a:pt x="2926" y="206"/>
                </a:lnTo>
                <a:lnTo>
                  <a:pt x="2932" y="208"/>
                </a:lnTo>
                <a:lnTo>
                  <a:pt x="2948" y="218"/>
                </a:lnTo>
                <a:lnTo>
                  <a:pt x="2958" y="202"/>
                </a:lnTo>
                <a:lnTo>
                  <a:pt x="2958" y="202"/>
                </a:lnTo>
                <a:lnTo>
                  <a:pt x="2950" y="196"/>
                </a:lnTo>
                <a:lnTo>
                  <a:pt x="2940" y="192"/>
                </a:lnTo>
                <a:lnTo>
                  <a:pt x="2930" y="190"/>
                </a:lnTo>
                <a:lnTo>
                  <a:pt x="2918" y="188"/>
                </a:lnTo>
                <a:lnTo>
                  <a:pt x="2918" y="188"/>
                </a:lnTo>
                <a:lnTo>
                  <a:pt x="2910" y="190"/>
                </a:lnTo>
                <a:lnTo>
                  <a:pt x="2902" y="190"/>
                </a:lnTo>
                <a:lnTo>
                  <a:pt x="2896" y="194"/>
                </a:lnTo>
                <a:lnTo>
                  <a:pt x="2890" y="198"/>
                </a:lnTo>
                <a:lnTo>
                  <a:pt x="2886" y="202"/>
                </a:lnTo>
                <a:lnTo>
                  <a:pt x="2882" y="208"/>
                </a:lnTo>
                <a:lnTo>
                  <a:pt x="2880" y="214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8"/>
                </a:lnTo>
                <a:lnTo>
                  <a:pt x="2882" y="234"/>
                </a:lnTo>
                <a:lnTo>
                  <a:pt x="2886" y="240"/>
                </a:lnTo>
                <a:lnTo>
                  <a:pt x="2890" y="244"/>
                </a:lnTo>
                <a:lnTo>
                  <a:pt x="2900" y="250"/>
                </a:lnTo>
                <a:lnTo>
                  <a:pt x="2916" y="254"/>
                </a:lnTo>
                <a:lnTo>
                  <a:pt x="2916" y="254"/>
                </a:lnTo>
                <a:lnTo>
                  <a:pt x="2930" y="258"/>
                </a:lnTo>
                <a:lnTo>
                  <a:pt x="2938" y="262"/>
                </a:lnTo>
                <a:lnTo>
                  <a:pt x="2942" y="266"/>
                </a:lnTo>
                <a:lnTo>
                  <a:pt x="2942" y="272"/>
                </a:lnTo>
                <a:lnTo>
                  <a:pt x="2942" y="272"/>
                </a:lnTo>
                <a:lnTo>
                  <a:pt x="2942" y="272"/>
                </a:lnTo>
                <a:lnTo>
                  <a:pt x="2940" y="278"/>
                </a:lnTo>
                <a:lnTo>
                  <a:pt x="2936" y="282"/>
                </a:lnTo>
                <a:lnTo>
                  <a:pt x="2930" y="286"/>
                </a:lnTo>
                <a:lnTo>
                  <a:pt x="2922" y="286"/>
                </a:lnTo>
                <a:lnTo>
                  <a:pt x="2922" y="286"/>
                </a:lnTo>
                <a:lnTo>
                  <a:pt x="2912" y="286"/>
                </a:lnTo>
                <a:lnTo>
                  <a:pt x="2904" y="282"/>
                </a:lnTo>
                <a:lnTo>
                  <a:pt x="2894" y="278"/>
                </a:lnTo>
                <a:lnTo>
                  <a:pt x="2886" y="272"/>
                </a:lnTo>
                <a:lnTo>
                  <a:pt x="2876" y="286"/>
                </a:lnTo>
                <a:lnTo>
                  <a:pt x="2876" y="286"/>
                </a:lnTo>
                <a:lnTo>
                  <a:pt x="2886" y="294"/>
                </a:lnTo>
                <a:lnTo>
                  <a:pt x="2898" y="300"/>
                </a:lnTo>
                <a:lnTo>
                  <a:pt x="2910" y="302"/>
                </a:lnTo>
                <a:lnTo>
                  <a:pt x="2922" y="304"/>
                </a:lnTo>
                <a:lnTo>
                  <a:pt x="2922" y="304"/>
                </a:lnTo>
                <a:close/>
                <a:moveTo>
                  <a:pt x="3086" y="304"/>
                </a:moveTo>
                <a:lnTo>
                  <a:pt x="3086" y="304"/>
                </a:lnTo>
                <a:lnTo>
                  <a:pt x="3094" y="304"/>
                </a:lnTo>
                <a:lnTo>
                  <a:pt x="3102" y="302"/>
                </a:lnTo>
                <a:lnTo>
                  <a:pt x="3108" y="298"/>
                </a:lnTo>
                <a:lnTo>
                  <a:pt x="3114" y="294"/>
                </a:lnTo>
                <a:lnTo>
                  <a:pt x="3118" y="290"/>
                </a:lnTo>
                <a:lnTo>
                  <a:pt x="3122" y="284"/>
                </a:lnTo>
                <a:lnTo>
                  <a:pt x="3124" y="278"/>
                </a:lnTo>
                <a:lnTo>
                  <a:pt x="3126" y="270"/>
                </a:lnTo>
                <a:lnTo>
                  <a:pt x="3126" y="270"/>
                </a:lnTo>
                <a:lnTo>
                  <a:pt x="3126" y="270"/>
                </a:lnTo>
                <a:lnTo>
                  <a:pt x="3124" y="264"/>
                </a:lnTo>
                <a:lnTo>
                  <a:pt x="3122" y="258"/>
                </a:lnTo>
                <a:lnTo>
                  <a:pt x="3120" y="254"/>
                </a:lnTo>
                <a:lnTo>
                  <a:pt x="3116" y="248"/>
                </a:lnTo>
                <a:lnTo>
                  <a:pt x="3104" y="242"/>
                </a:lnTo>
                <a:lnTo>
                  <a:pt x="3090" y="238"/>
                </a:lnTo>
                <a:lnTo>
                  <a:pt x="3090" y="238"/>
                </a:lnTo>
                <a:lnTo>
                  <a:pt x="3076" y="234"/>
                </a:lnTo>
                <a:lnTo>
                  <a:pt x="3068" y="230"/>
                </a:lnTo>
                <a:lnTo>
                  <a:pt x="3064" y="226"/>
                </a:lnTo>
                <a:lnTo>
                  <a:pt x="3062" y="220"/>
                </a:lnTo>
                <a:lnTo>
                  <a:pt x="3062" y="220"/>
                </a:lnTo>
                <a:lnTo>
                  <a:pt x="3062" y="220"/>
                </a:lnTo>
                <a:lnTo>
                  <a:pt x="3064" y="214"/>
                </a:lnTo>
                <a:lnTo>
                  <a:pt x="3068" y="210"/>
                </a:lnTo>
                <a:lnTo>
                  <a:pt x="3074" y="208"/>
                </a:lnTo>
                <a:lnTo>
                  <a:pt x="3080" y="206"/>
                </a:lnTo>
                <a:lnTo>
                  <a:pt x="3080" y="206"/>
                </a:lnTo>
                <a:lnTo>
                  <a:pt x="3088" y="206"/>
                </a:lnTo>
                <a:lnTo>
                  <a:pt x="3096" y="208"/>
                </a:lnTo>
                <a:lnTo>
                  <a:pt x="3104" y="212"/>
                </a:lnTo>
                <a:lnTo>
                  <a:pt x="3112" y="218"/>
                </a:lnTo>
                <a:lnTo>
                  <a:pt x="3122" y="202"/>
                </a:lnTo>
                <a:lnTo>
                  <a:pt x="3122" y="202"/>
                </a:lnTo>
                <a:lnTo>
                  <a:pt x="3112" y="196"/>
                </a:lnTo>
                <a:lnTo>
                  <a:pt x="3104" y="192"/>
                </a:lnTo>
                <a:lnTo>
                  <a:pt x="3092" y="190"/>
                </a:lnTo>
                <a:lnTo>
                  <a:pt x="3082" y="188"/>
                </a:lnTo>
                <a:lnTo>
                  <a:pt x="3082" y="188"/>
                </a:lnTo>
                <a:lnTo>
                  <a:pt x="3074" y="190"/>
                </a:lnTo>
                <a:lnTo>
                  <a:pt x="3066" y="190"/>
                </a:lnTo>
                <a:lnTo>
                  <a:pt x="3060" y="194"/>
                </a:lnTo>
                <a:lnTo>
                  <a:pt x="3054" y="198"/>
                </a:lnTo>
                <a:lnTo>
                  <a:pt x="3050" y="202"/>
                </a:lnTo>
                <a:lnTo>
                  <a:pt x="3046" y="208"/>
                </a:lnTo>
                <a:lnTo>
                  <a:pt x="3044" y="214"/>
                </a:lnTo>
                <a:lnTo>
                  <a:pt x="3042" y="222"/>
                </a:lnTo>
                <a:lnTo>
                  <a:pt x="3042" y="222"/>
                </a:lnTo>
                <a:lnTo>
                  <a:pt x="3042" y="222"/>
                </a:lnTo>
                <a:lnTo>
                  <a:pt x="3044" y="228"/>
                </a:lnTo>
                <a:lnTo>
                  <a:pt x="3046" y="234"/>
                </a:lnTo>
                <a:lnTo>
                  <a:pt x="3048" y="240"/>
                </a:lnTo>
                <a:lnTo>
                  <a:pt x="3052" y="244"/>
                </a:lnTo>
                <a:lnTo>
                  <a:pt x="3064" y="250"/>
                </a:lnTo>
                <a:lnTo>
                  <a:pt x="3080" y="254"/>
                </a:lnTo>
                <a:lnTo>
                  <a:pt x="3080" y="254"/>
                </a:lnTo>
                <a:lnTo>
                  <a:pt x="3092" y="258"/>
                </a:lnTo>
                <a:lnTo>
                  <a:pt x="3100" y="262"/>
                </a:lnTo>
                <a:lnTo>
                  <a:pt x="3104" y="266"/>
                </a:lnTo>
                <a:lnTo>
                  <a:pt x="3106" y="272"/>
                </a:lnTo>
                <a:lnTo>
                  <a:pt x="3106" y="272"/>
                </a:lnTo>
                <a:lnTo>
                  <a:pt x="3106" y="272"/>
                </a:lnTo>
                <a:lnTo>
                  <a:pt x="3104" y="278"/>
                </a:lnTo>
                <a:lnTo>
                  <a:pt x="3100" y="282"/>
                </a:lnTo>
                <a:lnTo>
                  <a:pt x="3094" y="286"/>
                </a:lnTo>
                <a:lnTo>
                  <a:pt x="3086" y="286"/>
                </a:lnTo>
                <a:lnTo>
                  <a:pt x="3086" y="286"/>
                </a:lnTo>
                <a:lnTo>
                  <a:pt x="3076" y="286"/>
                </a:lnTo>
                <a:lnTo>
                  <a:pt x="3066" y="282"/>
                </a:lnTo>
                <a:lnTo>
                  <a:pt x="3058" y="278"/>
                </a:lnTo>
                <a:lnTo>
                  <a:pt x="3050" y="272"/>
                </a:lnTo>
                <a:lnTo>
                  <a:pt x="3038" y="286"/>
                </a:lnTo>
                <a:lnTo>
                  <a:pt x="3038" y="286"/>
                </a:lnTo>
                <a:lnTo>
                  <a:pt x="3048" y="294"/>
                </a:lnTo>
                <a:lnTo>
                  <a:pt x="3060" y="300"/>
                </a:lnTo>
                <a:lnTo>
                  <a:pt x="3072" y="302"/>
                </a:lnTo>
                <a:lnTo>
                  <a:pt x="3086" y="304"/>
                </a:lnTo>
                <a:lnTo>
                  <a:pt x="3086" y="304"/>
                </a:lnTo>
                <a:close/>
                <a:moveTo>
                  <a:pt x="3208" y="304"/>
                </a:moveTo>
                <a:lnTo>
                  <a:pt x="3208" y="304"/>
                </a:lnTo>
                <a:lnTo>
                  <a:pt x="3220" y="302"/>
                </a:lnTo>
                <a:lnTo>
                  <a:pt x="3230" y="300"/>
                </a:lnTo>
                <a:lnTo>
                  <a:pt x="3240" y="294"/>
                </a:lnTo>
                <a:lnTo>
                  <a:pt x="3250" y="288"/>
                </a:lnTo>
                <a:lnTo>
                  <a:pt x="3256" y="278"/>
                </a:lnTo>
                <a:lnTo>
                  <a:pt x="3262" y="268"/>
                </a:lnTo>
                <a:lnTo>
                  <a:pt x="3264" y="258"/>
                </a:lnTo>
                <a:lnTo>
                  <a:pt x="3266" y="246"/>
                </a:lnTo>
                <a:lnTo>
                  <a:pt x="3266" y="246"/>
                </a:lnTo>
                <a:lnTo>
                  <a:pt x="3266" y="246"/>
                </a:lnTo>
                <a:lnTo>
                  <a:pt x="3264" y="234"/>
                </a:lnTo>
                <a:lnTo>
                  <a:pt x="3262" y="224"/>
                </a:lnTo>
                <a:lnTo>
                  <a:pt x="3256" y="214"/>
                </a:lnTo>
                <a:lnTo>
                  <a:pt x="3250" y="206"/>
                </a:lnTo>
                <a:lnTo>
                  <a:pt x="3242" y="198"/>
                </a:lnTo>
                <a:lnTo>
                  <a:pt x="3232" y="192"/>
                </a:lnTo>
                <a:lnTo>
                  <a:pt x="3220" y="190"/>
                </a:lnTo>
                <a:lnTo>
                  <a:pt x="3208" y="188"/>
                </a:lnTo>
                <a:lnTo>
                  <a:pt x="3208" y="188"/>
                </a:lnTo>
                <a:lnTo>
                  <a:pt x="3196" y="190"/>
                </a:lnTo>
                <a:lnTo>
                  <a:pt x="3184" y="192"/>
                </a:lnTo>
                <a:lnTo>
                  <a:pt x="3174" y="198"/>
                </a:lnTo>
                <a:lnTo>
                  <a:pt x="3166" y="206"/>
                </a:lnTo>
                <a:lnTo>
                  <a:pt x="3158" y="214"/>
                </a:lnTo>
                <a:lnTo>
                  <a:pt x="3154" y="224"/>
                </a:lnTo>
                <a:lnTo>
                  <a:pt x="3150" y="234"/>
                </a:lnTo>
                <a:lnTo>
                  <a:pt x="3148" y="246"/>
                </a:lnTo>
                <a:lnTo>
                  <a:pt x="3148" y="246"/>
                </a:lnTo>
                <a:lnTo>
                  <a:pt x="3148" y="246"/>
                </a:lnTo>
                <a:lnTo>
                  <a:pt x="3150" y="258"/>
                </a:lnTo>
                <a:lnTo>
                  <a:pt x="3154" y="268"/>
                </a:lnTo>
                <a:lnTo>
                  <a:pt x="3158" y="278"/>
                </a:lnTo>
                <a:lnTo>
                  <a:pt x="3166" y="288"/>
                </a:lnTo>
                <a:lnTo>
                  <a:pt x="3174" y="294"/>
                </a:lnTo>
                <a:lnTo>
                  <a:pt x="3184" y="300"/>
                </a:lnTo>
                <a:lnTo>
                  <a:pt x="3194" y="302"/>
                </a:lnTo>
                <a:lnTo>
                  <a:pt x="3208" y="304"/>
                </a:lnTo>
                <a:lnTo>
                  <a:pt x="3208" y="304"/>
                </a:lnTo>
                <a:close/>
                <a:moveTo>
                  <a:pt x="3208" y="286"/>
                </a:moveTo>
                <a:lnTo>
                  <a:pt x="3208" y="286"/>
                </a:lnTo>
                <a:lnTo>
                  <a:pt x="3200" y="286"/>
                </a:lnTo>
                <a:lnTo>
                  <a:pt x="3192" y="282"/>
                </a:lnTo>
                <a:lnTo>
                  <a:pt x="3186" y="280"/>
                </a:lnTo>
                <a:lnTo>
                  <a:pt x="3180" y="274"/>
                </a:lnTo>
                <a:lnTo>
                  <a:pt x="3176" y="268"/>
                </a:lnTo>
                <a:lnTo>
                  <a:pt x="3172" y="262"/>
                </a:lnTo>
                <a:lnTo>
                  <a:pt x="3170" y="254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38"/>
                </a:lnTo>
                <a:lnTo>
                  <a:pt x="3172" y="230"/>
                </a:lnTo>
                <a:lnTo>
                  <a:pt x="3176" y="224"/>
                </a:lnTo>
                <a:lnTo>
                  <a:pt x="3180" y="218"/>
                </a:lnTo>
                <a:lnTo>
                  <a:pt x="3186" y="214"/>
                </a:lnTo>
                <a:lnTo>
                  <a:pt x="3192" y="210"/>
                </a:lnTo>
                <a:lnTo>
                  <a:pt x="3200" y="208"/>
                </a:lnTo>
                <a:lnTo>
                  <a:pt x="3208" y="206"/>
                </a:lnTo>
                <a:lnTo>
                  <a:pt x="3208" y="206"/>
                </a:lnTo>
                <a:lnTo>
                  <a:pt x="3216" y="208"/>
                </a:lnTo>
                <a:lnTo>
                  <a:pt x="3222" y="210"/>
                </a:lnTo>
                <a:lnTo>
                  <a:pt x="3230" y="214"/>
                </a:lnTo>
                <a:lnTo>
                  <a:pt x="3234" y="218"/>
                </a:lnTo>
                <a:lnTo>
                  <a:pt x="3240" y="224"/>
                </a:lnTo>
                <a:lnTo>
                  <a:pt x="3242" y="230"/>
                </a:lnTo>
                <a:lnTo>
                  <a:pt x="3244" y="238"/>
                </a:lnTo>
                <a:lnTo>
                  <a:pt x="3246" y="246"/>
                </a:lnTo>
                <a:lnTo>
                  <a:pt x="3246" y="246"/>
                </a:lnTo>
                <a:lnTo>
                  <a:pt x="3246" y="246"/>
                </a:lnTo>
                <a:lnTo>
                  <a:pt x="3244" y="254"/>
                </a:lnTo>
                <a:lnTo>
                  <a:pt x="3242" y="262"/>
                </a:lnTo>
                <a:lnTo>
                  <a:pt x="3240" y="268"/>
                </a:lnTo>
                <a:lnTo>
                  <a:pt x="3234" y="274"/>
                </a:lnTo>
                <a:lnTo>
                  <a:pt x="3230" y="280"/>
                </a:lnTo>
                <a:lnTo>
                  <a:pt x="3222" y="282"/>
                </a:lnTo>
                <a:lnTo>
                  <a:pt x="3216" y="286"/>
                </a:lnTo>
                <a:lnTo>
                  <a:pt x="3208" y="286"/>
                </a:lnTo>
                <a:lnTo>
                  <a:pt x="3208" y="286"/>
                </a:lnTo>
                <a:close/>
                <a:moveTo>
                  <a:pt x="3298" y="302"/>
                </a:moveTo>
                <a:lnTo>
                  <a:pt x="3376" y="302"/>
                </a:lnTo>
                <a:lnTo>
                  <a:pt x="3376" y="284"/>
                </a:lnTo>
                <a:lnTo>
                  <a:pt x="3316" y="284"/>
                </a:lnTo>
                <a:lnTo>
                  <a:pt x="3316" y="190"/>
                </a:lnTo>
                <a:lnTo>
                  <a:pt x="3298" y="190"/>
                </a:lnTo>
                <a:lnTo>
                  <a:pt x="3298" y="302"/>
                </a:lnTo>
                <a:close/>
                <a:moveTo>
                  <a:pt x="3446" y="304"/>
                </a:moveTo>
                <a:lnTo>
                  <a:pt x="3446" y="304"/>
                </a:lnTo>
                <a:lnTo>
                  <a:pt x="3456" y="304"/>
                </a:lnTo>
                <a:lnTo>
                  <a:pt x="3466" y="300"/>
                </a:lnTo>
                <a:lnTo>
                  <a:pt x="3474" y="296"/>
                </a:lnTo>
                <a:lnTo>
                  <a:pt x="3480" y="292"/>
                </a:lnTo>
                <a:lnTo>
                  <a:pt x="3486" y="284"/>
                </a:lnTo>
                <a:lnTo>
                  <a:pt x="3490" y="276"/>
                </a:lnTo>
                <a:lnTo>
                  <a:pt x="3492" y="266"/>
                </a:lnTo>
                <a:lnTo>
                  <a:pt x="3494" y="254"/>
                </a:lnTo>
                <a:lnTo>
                  <a:pt x="3494" y="190"/>
                </a:lnTo>
                <a:lnTo>
                  <a:pt x="3474" y="190"/>
                </a:lnTo>
                <a:lnTo>
                  <a:pt x="3474" y="254"/>
                </a:lnTo>
                <a:lnTo>
                  <a:pt x="3474" y="254"/>
                </a:lnTo>
                <a:lnTo>
                  <a:pt x="3472" y="268"/>
                </a:lnTo>
                <a:lnTo>
                  <a:pt x="3470" y="274"/>
                </a:lnTo>
                <a:lnTo>
                  <a:pt x="3466" y="278"/>
                </a:lnTo>
                <a:lnTo>
                  <a:pt x="3462" y="282"/>
                </a:lnTo>
                <a:lnTo>
                  <a:pt x="3458" y="284"/>
                </a:lnTo>
                <a:lnTo>
                  <a:pt x="3446" y="286"/>
                </a:lnTo>
                <a:lnTo>
                  <a:pt x="3446" y="286"/>
                </a:lnTo>
                <a:lnTo>
                  <a:pt x="3434" y="284"/>
                </a:lnTo>
                <a:lnTo>
                  <a:pt x="3430" y="282"/>
                </a:lnTo>
                <a:lnTo>
                  <a:pt x="3426" y="278"/>
                </a:lnTo>
                <a:lnTo>
                  <a:pt x="3422" y="274"/>
                </a:lnTo>
                <a:lnTo>
                  <a:pt x="3420" y="268"/>
                </a:lnTo>
                <a:lnTo>
                  <a:pt x="3418" y="254"/>
                </a:lnTo>
                <a:lnTo>
                  <a:pt x="3418" y="190"/>
                </a:lnTo>
                <a:lnTo>
                  <a:pt x="3398" y="190"/>
                </a:lnTo>
                <a:lnTo>
                  <a:pt x="3398" y="254"/>
                </a:lnTo>
                <a:lnTo>
                  <a:pt x="3398" y="254"/>
                </a:lnTo>
                <a:lnTo>
                  <a:pt x="3398" y="266"/>
                </a:lnTo>
                <a:lnTo>
                  <a:pt x="3402" y="276"/>
                </a:lnTo>
                <a:lnTo>
                  <a:pt x="3406" y="284"/>
                </a:lnTo>
                <a:lnTo>
                  <a:pt x="3410" y="292"/>
                </a:lnTo>
                <a:lnTo>
                  <a:pt x="3418" y="296"/>
                </a:lnTo>
                <a:lnTo>
                  <a:pt x="3426" y="300"/>
                </a:lnTo>
                <a:lnTo>
                  <a:pt x="3436" y="304"/>
                </a:lnTo>
                <a:lnTo>
                  <a:pt x="3446" y="304"/>
                </a:lnTo>
                <a:lnTo>
                  <a:pt x="3446" y="304"/>
                </a:lnTo>
                <a:close/>
                <a:moveTo>
                  <a:pt x="3554" y="302"/>
                </a:moveTo>
                <a:lnTo>
                  <a:pt x="3574" y="302"/>
                </a:lnTo>
                <a:lnTo>
                  <a:pt x="3574" y="208"/>
                </a:lnTo>
                <a:lnTo>
                  <a:pt x="3610" y="208"/>
                </a:lnTo>
                <a:lnTo>
                  <a:pt x="3610" y="190"/>
                </a:lnTo>
                <a:lnTo>
                  <a:pt x="3518" y="190"/>
                </a:lnTo>
                <a:lnTo>
                  <a:pt x="3518" y="208"/>
                </a:lnTo>
                <a:lnTo>
                  <a:pt x="3554" y="208"/>
                </a:lnTo>
                <a:lnTo>
                  <a:pt x="3554" y="302"/>
                </a:lnTo>
                <a:close/>
                <a:moveTo>
                  <a:pt x="3636" y="302"/>
                </a:moveTo>
                <a:lnTo>
                  <a:pt x="3656" y="302"/>
                </a:lnTo>
                <a:lnTo>
                  <a:pt x="3656" y="190"/>
                </a:lnTo>
                <a:lnTo>
                  <a:pt x="3636" y="190"/>
                </a:lnTo>
                <a:lnTo>
                  <a:pt x="3636" y="302"/>
                </a:lnTo>
                <a:close/>
                <a:moveTo>
                  <a:pt x="3746" y="304"/>
                </a:moveTo>
                <a:lnTo>
                  <a:pt x="3746" y="304"/>
                </a:lnTo>
                <a:lnTo>
                  <a:pt x="3758" y="302"/>
                </a:lnTo>
                <a:lnTo>
                  <a:pt x="3770" y="300"/>
                </a:lnTo>
                <a:lnTo>
                  <a:pt x="3780" y="294"/>
                </a:lnTo>
                <a:lnTo>
                  <a:pt x="3788" y="288"/>
                </a:lnTo>
                <a:lnTo>
                  <a:pt x="3794" y="278"/>
                </a:lnTo>
                <a:lnTo>
                  <a:pt x="3800" y="268"/>
                </a:lnTo>
                <a:lnTo>
                  <a:pt x="3804" y="258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34"/>
                </a:lnTo>
                <a:lnTo>
                  <a:pt x="3800" y="224"/>
                </a:lnTo>
                <a:lnTo>
                  <a:pt x="3796" y="214"/>
                </a:lnTo>
                <a:lnTo>
                  <a:pt x="3788" y="206"/>
                </a:lnTo>
                <a:lnTo>
                  <a:pt x="3780" y="198"/>
                </a:lnTo>
                <a:lnTo>
                  <a:pt x="3770" y="192"/>
                </a:lnTo>
                <a:lnTo>
                  <a:pt x="3758" y="190"/>
                </a:lnTo>
                <a:lnTo>
                  <a:pt x="3746" y="188"/>
                </a:lnTo>
                <a:lnTo>
                  <a:pt x="3746" y="188"/>
                </a:lnTo>
                <a:lnTo>
                  <a:pt x="3734" y="190"/>
                </a:lnTo>
                <a:lnTo>
                  <a:pt x="3722" y="192"/>
                </a:lnTo>
                <a:lnTo>
                  <a:pt x="3712" y="198"/>
                </a:lnTo>
                <a:lnTo>
                  <a:pt x="3704" y="206"/>
                </a:lnTo>
                <a:lnTo>
                  <a:pt x="3696" y="214"/>
                </a:lnTo>
                <a:lnTo>
                  <a:pt x="3692" y="224"/>
                </a:lnTo>
                <a:lnTo>
                  <a:pt x="3688" y="234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58"/>
                </a:lnTo>
                <a:lnTo>
                  <a:pt x="3692" y="268"/>
                </a:lnTo>
                <a:lnTo>
                  <a:pt x="3696" y="278"/>
                </a:lnTo>
                <a:lnTo>
                  <a:pt x="3704" y="288"/>
                </a:lnTo>
                <a:lnTo>
                  <a:pt x="3712" y="294"/>
                </a:lnTo>
                <a:lnTo>
                  <a:pt x="3722" y="300"/>
                </a:lnTo>
                <a:lnTo>
                  <a:pt x="3734" y="302"/>
                </a:lnTo>
                <a:lnTo>
                  <a:pt x="3746" y="304"/>
                </a:lnTo>
                <a:lnTo>
                  <a:pt x="3746" y="304"/>
                </a:lnTo>
                <a:close/>
                <a:moveTo>
                  <a:pt x="3746" y="286"/>
                </a:moveTo>
                <a:lnTo>
                  <a:pt x="3746" y="286"/>
                </a:lnTo>
                <a:lnTo>
                  <a:pt x="3738" y="286"/>
                </a:lnTo>
                <a:lnTo>
                  <a:pt x="3730" y="282"/>
                </a:lnTo>
                <a:lnTo>
                  <a:pt x="3724" y="280"/>
                </a:lnTo>
                <a:lnTo>
                  <a:pt x="3718" y="274"/>
                </a:lnTo>
                <a:lnTo>
                  <a:pt x="3714" y="268"/>
                </a:lnTo>
                <a:lnTo>
                  <a:pt x="3710" y="262"/>
                </a:lnTo>
                <a:lnTo>
                  <a:pt x="3708" y="254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38"/>
                </a:lnTo>
                <a:lnTo>
                  <a:pt x="3710" y="230"/>
                </a:lnTo>
                <a:lnTo>
                  <a:pt x="3714" y="224"/>
                </a:lnTo>
                <a:lnTo>
                  <a:pt x="3718" y="218"/>
                </a:lnTo>
                <a:lnTo>
                  <a:pt x="3724" y="214"/>
                </a:lnTo>
                <a:lnTo>
                  <a:pt x="3730" y="210"/>
                </a:lnTo>
                <a:lnTo>
                  <a:pt x="3738" y="208"/>
                </a:lnTo>
                <a:lnTo>
                  <a:pt x="3746" y="206"/>
                </a:lnTo>
                <a:lnTo>
                  <a:pt x="3746" y="206"/>
                </a:lnTo>
                <a:lnTo>
                  <a:pt x="3754" y="208"/>
                </a:lnTo>
                <a:lnTo>
                  <a:pt x="3762" y="210"/>
                </a:lnTo>
                <a:lnTo>
                  <a:pt x="3768" y="214"/>
                </a:lnTo>
                <a:lnTo>
                  <a:pt x="3774" y="218"/>
                </a:lnTo>
                <a:lnTo>
                  <a:pt x="3778" y="224"/>
                </a:lnTo>
                <a:lnTo>
                  <a:pt x="3782" y="230"/>
                </a:lnTo>
                <a:lnTo>
                  <a:pt x="3784" y="238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54"/>
                </a:lnTo>
                <a:lnTo>
                  <a:pt x="3782" y="262"/>
                </a:lnTo>
                <a:lnTo>
                  <a:pt x="3778" y="268"/>
                </a:lnTo>
                <a:lnTo>
                  <a:pt x="3774" y="274"/>
                </a:lnTo>
                <a:lnTo>
                  <a:pt x="3768" y="280"/>
                </a:lnTo>
                <a:lnTo>
                  <a:pt x="3762" y="282"/>
                </a:lnTo>
                <a:lnTo>
                  <a:pt x="3754" y="286"/>
                </a:lnTo>
                <a:lnTo>
                  <a:pt x="3746" y="286"/>
                </a:lnTo>
                <a:lnTo>
                  <a:pt x="3746" y="286"/>
                </a:lnTo>
                <a:close/>
                <a:moveTo>
                  <a:pt x="3836" y="302"/>
                </a:moveTo>
                <a:lnTo>
                  <a:pt x="3856" y="302"/>
                </a:lnTo>
                <a:lnTo>
                  <a:pt x="3856" y="222"/>
                </a:lnTo>
                <a:lnTo>
                  <a:pt x="3916" y="302"/>
                </a:lnTo>
                <a:lnTo>
                  <a:pt x="3934" y="302"/>
                </a:lnTo>
                <a:lnTo>
                  <a:pt x="3934" y="190"/>
                </a:lnTo>
                <a:lnTo>
                  <a:pt x="3914" y="190"/>
                </a:lnTo>
                <a:lnTo>
                  <a:pt x="3914" y="268"/>
                </a:lnTo>
                <a:lnTo>
                  <a:pt x="3854" y="190"/>
                </a:lnTo>
                <a:lnTo>
                  <a:pt x="3836" y="190"/>
                </a:lnTo>
                <a:lnTo>
                  <a:pt x="3836" y="302"/>
                </a:lnTo>
                <a:close/>
                <a:moveTo>
                  <a:pt x="4008" y="304"/>
                </a:moveTo>
                <a:lnTo>
                  <a:pt x="4008" y="304"/>
                </a:lnTo>
                <a:lnTo>
                  <a:pt x="4016" y="304"/>
                </a:lnTo>
                <a:lnTo>
                  <a:pt x="4024" y="302"/>
                </a:lnTo>
                <a:lnTo>
                  <a:pt x="4032" y="298"/>
                </a:lnTo>
                <a:lnTo>
                  <a:pt x="4038" y="294"/>
                </a:lnTo>
                <a:lnTo>
                  <a:pt x="4042" y="290"/>
                </a:lnTo>
                <a:lnTo>
                  <a:pt x="4046" y="284"/>
                </a:lnTo>
                <a:lnTo>
                  <a:pt x="4048" y="278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64"/>
                </a:lnTo>
                <a:lnTo>
                  <a:pt x="4046" y="258"/>
                </a:lnTo>
                <a:lnTo>
                  <a:pt x="4044" y="254"/>
                </a:lnTo>
                <a:lnTo>
                  <a:pt x="4040" y="248"/>
                </a:lnTo>
                <a:lnTo>
                  <a:pt x="4028" y="242"/>
                </a:lnTo>
                <a:lnTo>
                  <a:pt x="4012" y="238"/>
                </a:lnTo>
                <a:lnTo>
                  <a:pt x="4012" y="238"/>
                </a:lnTo>
                <a:lnTo>
                  <a:pt x="4000" y="234"/>
                </a:lnTo>
                <a:lnTo>
                  <a:pt x="3992" y="230"/>
                </a:lnTo>
                <a:lnTo>
                  <a:pt x="3988" y="226"/>
                </a:lnTo>
                <a:lnTo>
                  <a:pt x="3986" y="220"/>
                </a:lnTo>
                <a:lnTo>
                  <a:pt x="3986" y="220"/>
                </a:lnTo>
                <a:lnTo>
                  <a:pt x="3986" y="220"/>
                </a:lnTo>
                <a:lnTo>
                  <a:pt x="3988" y="214"/>
                </a:lnTo>
                <a:lnTo>
                  <a:pt x="3990" y="210"/>
                </a:lnTo>
                <a:lnTo>
                  <a:pt x="3996" y="208"/>
                </a:lnTo>
                <a:lnTo>
                  <a:pt x="4004" y="206"/>
                </a:lnTo>
                <a:lnTo>
                  <a:pt x="4004" y="206"/>
                </a:lnTo>
                <a:lnTo>
                  <a:pt x="4012" y="206"/>
                </a:lnTo>
                <a:lnTo>
                  <a:pt x="4020" y="208"/>
                </a:lnTo>
                <a:lnTo>
                  <a:pt x="4028" y="212"/>
                </a:lnTo>
                <a:lnTo>
                  <a:pt x="4034" y="218"/>
                </a:lnTo>
                <a:lnTo>
                  <a:pt x="4046" y="202"/>
                </a:lnTo>
                <a:lnTo>
                  <a:pt x="4046" y="202"/>
                </a:lnTo>
                <a:lnTo>
                  <a:pt x="4036" y="196"/>
                </a:lnTo>
                <a:lnTo>
                  <a:pt x="4026" y="192"/>
                </a:lnTo>
                <a:lnTo>
                  <a:pt x="4016" y="190"/>
                </a:lnTo>
                <a:lnTo>
                  <a:pt x="4004" y="188"/>
                </a:lnTo>
                <a:lnTo>
                  <a:pt x="4004" y="188"/>
                </a:lnTo>
                <a:lnTo>
                  <a:pt x="3996" y="190"/>
                </a:lnTo>
                <a:lnTo>
                  <a:pt x="3990" y="190"/>
                </a:lnTo>
                <a:lnTo>
                  <a:pt x="3982" y="194"/>
                </a:lnTo>
                <a:lnTo>
                  <a:pt x="3976" y="198"/>
                </a:lnTo>
                <a:lnTo>
                  <a:pt x="3972" y="202"/>
                </a:lnTo>
                <a:lnTo>
                  <a:pt x="3970" y="208"/>
                </a:lnTo>
                <a:lnTo>
                  <a:pt x="3966" y="214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8"/>
                </a:lnTo>
                <a:lnTo>
                  <a:pt x="3968" y="234"/>
                </a:lnTo>
                <a:lnTo>
                  <a:pt x="3972" y="240"/>
                </a:lnTo>
                <a:lnTo>
                  <a:pt x="3976" y="244"/>
                </a:lnTo>
                <a:lnTo>
                  <a:pt x="3988" y="250"/>
                </a:lnTo>
                <a:lnTo>
                  <a:pt x="4004" y="254"/>
                </a:lnTo>
                <a:lnTo>
                  <a:pt x="4004" y="254"/>
                </a:lnTo>
                <a:lnTo>
                  <a:pt x="4016" y="258"/>
                </a:lnTo>
                <a:lnTo>
                  <a:pt x="4024" y="262"/>
                </a:lnTo>
                <a:lnTo>
                  <a:pt x="4028" y="266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8"/>
                </a:lnTo>
                <a:lnTo>
                  <a:pt x="4024" y="282"/>
                </a:lnTo>
                <a:lnTo>
                  <a:pt x="4018" y="286"/>
                </a:lnTo>
                <a:lnTo>
                  <a:pt x="4008" y="286"/>
                </a:lnTo>
                <a:lnTo>
                  <a:pt x="4008" y="286"/>
                </a:lnTo>
                <a:lnTo>
                  <a:pt x="4000" y="286"/>
                </a:lnTo>
                <a:lnTo>
                  <a:pt x="3990" y="282"/>
                </a:lnTo>
                <a:lnTo>
                  <a:pt x="3982" y="278"/>
                </a:lnTo>
                <a:lnTo>
                  <a:pt x="3974" y="272"/>
                </a:lnTo>
                <a:lnTo>
                  <a:pt x="3962" y="286"/>
                </a:lnTo>
                <a:lnTo>
                  <a:pt x="3962" y="286"/>
                </a:lnTo>
                <a:lnTo>
                  <a:pt x="3972" y="294"/>
                </a:lnTo>
                <a:lnTo>
                  <a:pt x="3984" y="300"/>
                </a:lnTo>
                <a:lnTo>
                  <a:pt x="3996" y="302"/>
                </a:lnTo>
                <a:lnTo>
                  <a:pt x="4008" y="304"/>
                </a:lnTo>
                <a:lnTo>
                  <a:pt x="4008" y="3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8466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19" Type="http://schemas.openxmlformats.org/officeDocument/2006/relationships/theme" Target="../theme/theme2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400806"/>
            <a:ext cx="9144000" cy="4656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9263" y="449262"/>
            <a:ext cx="8237538" cy="968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Main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263" y="1600201"/>
            <a:ext cx="8237538" cy="23368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First level of list</a:t>
            </a:r>
          </a:p>
          <a:p>
            <a:pPr lvl="1"/>
            <a:r>
              <a:rPr lang="en-US"/>
              <a:t>Second level idea</a:t>
            </a:r>
          </a:p>
          <a:p>
            <a:pPr lvl="2"/>
            <a:r>
              <a:rPr lang="en-US"/>
              <a:t>Third level idea(if additional level is needed… rethink your idea structure)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75513" y="6448325"/>
            <a:ext cx="708028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000">
                <a:solidFill>
                  <a:schemeClr val="bg1"/>
                </a:solidFill>
                <a:latin typeface="Century Gothic"/>
              </a:defRPr>
            </a:lvl1pPr>
          </a:lstStyle>
          <a:p>
            <a:fld id="{EBEBFF66-A894-4ABB-8226-7CBA6AFE2352}" type="datetime1">
              <a:rPr lang="en-US" smtClean="0"/>
              <a:t>2/18/2022</a:t>
            </a:fld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07375" y="6448325"/>
            <a:ext cx="479429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3048000" y="6530860"/>
            <a:ext cx="377031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>
                <a:solidFill>
                  <a:schemeClr val="bg1"/>
                </a:solidFill>
                <a:latin typeface="Century Gothic"/>
                <a:cs typeface="Century Gothic"/>
              </a:rPr>
              <a:t>Confidential and Proprietary to Daugherty Business Solutions</a:t>
            </a:r>
          </a:p>
        </p:txBody>
      </p:sp>
      <p:sp>
        <p:nvSpPr>
          <p:cNvPr id="11" name="Freeform 5"/>
          <p:cNvSpPr>
            <a:spLocks noEditPoints="1"/>
          </p:cNvSpPr>
          <p:nvPr userDrawn="1"/>
        </p:nvSpPr>
        <p:spPr bwMode="auto">
          <a:xfrm>
            <a:off x="454025" y="6536913"/>
            <a:ext cx="2023533" cy="191956"/>
          </a:xfrm>
          <a:custGeom>
            <a:avLst/>
            <a:gdLst>
              <a:gd name="T0" fmla="*/ 244 w 4048"/>
              <a:gd name="T1" fmla="*/ 104 h 384"/>
              <a:gd name="T2" fmla="*/ 156 w 4048"/>
              <a:gd name="T3" fmla="*/ 60 h 384"/>
              <a:gd name="T4" fmla="*/ 476 w 4048"/>
              <a:gd name="T5" fmla="*/ 108 h 384"/>
              <a:gd name="T6" fmla="*/ 346 w 4048"/>
              <a:gd name="T7" fmla="*/ 124 h 384"/>
              <a:gd name="T8" fmla="*/ 304 w 4048"/>
              <a:gd name="T9" fmla="*/ 192 h 384"/>
              <a:gd name="T10" fmla="*/ 434 w 4048"/>
              <a:gd name="T11" fmla="*/ 258 h 384"/>
              <a:gd name="T12" fmla="*/ 352 w 4048"/>
              <a:gd name="T13" fmla="*/ 264 h 384"/>
              <a:gd name="T14" fmla="*/ 674 w 4048"/>
              <a:gd name="T15" fmla="*/ 214 h 384"/>
              <a:gd name="T16" fmla="*/ 552 w 4048"/>
              <a:gd name="T17" fmla="*/ 278 h 384"/>
              <a:gd name="T18" fmla="*/ 954 w 4048"/>
              <a:gd name="T19" fmla="*/ 38 h 384"/>
              <a:gd name="T20" fmla="*/ 800 w 4048"/>
              <a:gd name="T21" fmla="*/ 182 h 384"/>
              <a:gd name="T22" fmla="*/ 794 w 4048"/>
              <a:gd name="T23" fmla="*/ 370 h 384"/>
              <a:gd name="T24" fmla="*/ 920 w 4048"/>
              <a:gd name="T25" fmla="*/ 248 h 384"/>
              <a:gd name="T26" fmla="*/ 968 w 4048"/>
              <a:gd name="T27" fmla="*/ 156 h 384"/>
              <a:gd name="T28" fmla="*/ 894 w 4048"/>
              <a:gd name="T29" fmla="*/ 178 h 384"/>
              <a:gd name="T30" fmla="*/ 886 w 4048"/>
              <a:gd name="T31" fmla="*/ 106 h 384"/>
              <a:gd name="T32" fmla="*/ 936 w 4048"/>
              <a:gd name="T33" fmla="*/ 338 h 384"/>
              <a:gd name="T34" fmla="*/ 1212 w 4048"/>
              <a:gd name="T35" fmla="*/ 150 h 384"/>
              <a:gd name="T36" fmla="*/ 1076 w 4048"/>
              <a:gd name="T37" fmla="*/ 304 h 384"/>
              <a:gd name="T38" fmla="*/ 1212 w 4048"/>
              <a:gd name="T39" fmla="*/ 150 h 384"/>
              <a:gd name="T40" fmla="*/ 1388 w 4048"/>
              <a:gd name="T41" fmla="*/ 76 h 384"/>
              <a:gd name="T42" fmla="*/ 1398 w 4048"/>
              <a:gd name="T43" fmla="*/ 304 h 384"/>
              <a:gd name="T44" fmla="*/ 1336 w 4048"/>
              <a:gd name="T45" fmla="*/ 118 h 384"/>
              <a:gd name="T46" fmla="*/ 1612 w 4048"/>
              <a:gd name="T47" fmla="*/ 128 h 384"/>
              <a:gd name="T48" fmla="*/ 1742 w 4048"/>
              <a:gd name="T49" fmla="*/ 260 h 384"/>
              <a:gd name="T50" fmla="*/ 1706 w 4048"/>
              <a:gd name="T51" fmla="*/ 298 h 384"/>
              <a:gd name="T52" fmla="*/ 1874 w 4048"/>
              <a:gd name="T53" fmla="*/ 332 h 384"/>
              <a:gd name="T54" fmla="*/ 2158 w 4048"/>
              <a:gd name="T55" fmla="*/ 302 h 384"/>
              <a:gd name="T56" fmla="*/ 2192 w 4048"/>
              <a:gd name="T57" fmla="*/ 208 h 384"/>
              <a:gd name="T58" fmla="*/ 2152 w 4048"/>
              <a:gd name="T59" fmla="*/ 238 h 384"/>
              <a:gd name="T60" fmla="*/ 2310 w 4048"/>
              <a:gd name="T61" fmla="*/ 292 h 384"/>
              <a:gd name="T62" fmla="*/ 2248 w 4048"/>
              <a:gd name="T63" fmla="*/ 190 h 384"/>
              <a:gd name="T64" fmla="*/ 2436 w 4048"/>
              <a:gd name="T65" fmla="*/ 270 h 384"/>
              <a:gd name="T66" fmla="*/ 2408 w 4048"/>
              <a:gd name="T67" fmla="*/ 208 h 384"/>
              <a:gd name="T68" fmla="*/ 2360 w 4048"/>
              <a:gd name="T69" fmla="*/ 240 h 384"/>
              <a:gd name="T70" fmla="*/ 2360 w 4048"/>
              <a:gd name="T71" fmla="*/ 294 h 384"/>
              <a:gd name="T72" fmla="*/ 2742 w 4048"/>
              <a:gd name="T73" fmla="*/ 302 h 384"/>
              <a:gd name="T74" fmla="*/ 2852 w 4048"/>
              <a:gd name="T75" fmla="*/ 270 h 384"/>
              <a:gd name="T76" fmla="*/ 2832 w 4048"/>
              <a:gd name="T77" fmla="*/ 212 h 384"/>
              <a:gd name="T78" fmla="*/ 2780 w 4048"/>
              <a:gd name="T79" fmla="*/ 244 h 384"/>
              <a:gd name="T80" fmla="*/ 2788 w 4048"/>
              <a:gd name="T81" fmla="*/ 300 h 384"/>
              <a:gd name="T82" fmla="*/ 2926 w 4048"/>
              <a:gd name="T83" fmla="*/ 238 h 384"/>
              <a:gd name="T84" fmla="*/ 2910 w 4048"/>
              <a:gd name="T85" fmla="*/ 190 h 384"/>
              <a:gd name="T86" fmla="*/ 2942 w 4048"/>
              <a:gd name="T87" fmla="*/ 272 h 384"/>
              <a:gd name="T88" fmla="*/ 3114 w 4048"/>
              <a:gd name="T89" fmla="*/ 294 h 384"/>
              <a:gd name="T90" fmla="*/ 3074 w 4048"/>
              <a:gd name="T91" fmla="*/ 208 h 384"/>
              <a:gd name="T92" fmla="*/ 3042 w 4048"/>
              <a:gd name="T93" fmla="*/ 222 h 384"/>
              <a:gd name="T94" fmla="*/ 3058 w 4048"/>
              <a:gd name="T95" fmla="*/ 278 h 384"/>
              <a:gd name="T96" fmla="*/ 3262 w 4048"/>
              <a:gd name="T97" fmla="*/ 224 h 384"/>
              <a:gd name="T98" fmla="*/ 3174 w 4048"/>
              <a:gd name="T99" fmla="*/ 294 h 384"/>
              <a:gd name="T100" fmla="*/ 3192 w 4048"/>
              <a:gd name="T101" fmla="*/ 210 h 384"/>
              <a:gd name="T102" fmla="*/ 3208 w 4048"/>
              <a:gd name="T103" fmla="*/ 286 h 384"/>
              <a:gd name="T104" fmla="*/ 3472 w 4048"/>
              <a:gd name="T105" fmla="*/ 268 h 384"/>
              <a:gd name="T106" fmla="*/ 3426 w 4048"/>
              <a:gd name="T107" fmla="*/ 300 h 384"/>
              <a:gd name="T108" fmla="*/ 3780 w 4048"/>
              <a:gd name="T109" fmla="*/ 294 h 384"/>
              <a:gd name="T110" fmla="*/ 3692 w 4048"/>
              <a:gd name="T111" fmla="*/ 224 h 384"/>
              <a:gd name="T112" fmla="*/ 3708 w 4048"/>
              <a:gd name="T113" fmla="*/ 254 h 384"/>
              <a:gd name="T114" fmla="*/ 3784 w 4048"/>
              <a:gd name="T115" fmla="*/ 246 h 384"/>
              <a:gd name="T116" fmla="*/ 4008 w 4048"/>
              <a:gd name="T117" fmla="*/ 304 h 384"/>
              <a:gd name="T118" fmla="*/ 3986 w 4048"/>
              <a:gd name="T119" fmla="*/ 220 h 384"/>
              <a:gd name="T120" fmla="*/ 3972 w 4048"/>
              <a:gd name="T121" fmla="*/ 202 h 384"/>
              <a:gd name="T122" fmla="*/ 4008 w 4048"/>
              <a:gd name="T123" fmla="*/ 28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48" h="384">
                <a:moveTo>
                  <a:pt x="100" y="304"/>
                </a:moveTo>
                <a:lnTo>
                  <a:pt x="100" y="304"/>
                </a:lnTo>
                <a:lnTo>
                  <a:pt x="118" y="304"/>
                </a:lnTo>
                <a:lnTo>
                  <a:pt x="134" y="300"/>
                </a:lnTo>
                <a:lnTo>
                  <a:pt x="148" y="298"/>
                </a:lnTo>
                <a:lnTo>
                  <a:pt x="162" y="292"/>
                </a:lnTo>
                <a:lnTo>
                  <a:pt x="176" y="288"/>
                </a:lnTo>
                <a:lnTo>
                  <a:pt x="188" y="280"/>
                </a:lnTo>
                <a:lnTo>
                  <a:pt x="200" y="272"/>
                </a:lnTo>
                <a:lnTo>
                  <a:pt x="210" y="262"/>
                </a:lnTo>
                <a:lnTo>
                  <a:pt x="218" y="252"/>
                </a:lnTo>
                <a:lnTo>
                  <a:pt x="226" y="240"/>
                </a:lnTo>
                <a:lnTo>
                  <a:pt x="234" y="228"/>
                </a:lnTo>
                <a:lnTo>
                  <a:pt x="240" y="214"/>
                </a:lnTo>
                <a:lnTo>
                  <a:pt x="244" y="200"/>
                </a:lnTo>
                <a:lnTo>
                  <a:pt x="248" y="184"/>
                </a:lnTo>
                <a:lnTo>
                  <a:pt x="250" y="168"/>
                </a:lnTo>
                <a:lnTo>
                  <a:pt x="250" y="150"/>
                </a:lnTo>
                <a:lnTo>
                  <a:pt x="250" y="150"/>
                </a:lnTo>
                <a:lnTo>
                  <a:pt x="250" y="134"/>
                </a:lnTo>
                <a:lnTo>
                  <a:pt x="248" y="118"/>
                </a:lnTo>
                <a:lnTo>
                  <a:pt x="244" y="104"/>
                </a:lnTo>
                <a:lnTo>
                  <a:pt x="240" y="90"/>
                </a:lnTo>
                <a:lnTo>
                  <a:pt x="234" y="76"/>
                </a:lnTo>
                <a:lnTo>
                  <a:pt x="228" y="64"/>
                </a:lnTo>
                <a:lnTo>
                  <a:pt x="220" y="52"/>
                </a:lnTo>
                <a:lnTo>
                  <a:pt x="212" y="42"/>
                </a:lnTo>
                <a:lnTo>
                  <a:pt x="202" y="32"/>
                </a:lnTo>
                <a:lnTo>
                  <a:pt x="192" y="24"/>
                </a:lnTo>
                <a:lnTo>
                  <a:pt x="180" y="16"/>
                </a:lnTo>
                <a:lnTo>
                  <a:pt x="168" y="10"/>
                </a:lnTo>
                <a:lnTo>
                  <a:pt x="156" y="6"/>
                </a:lnTo>
                <a:lnTo>
                  <a:pt x="142" y="2"/>
                </a:lnTo>
                <a:lnTo>
                  <a:pt x="128" y="0"/>
                </a:lnTo>
                <a:lnTo>
                  <a:pt x="112" y="0"/>
                </a:lnTo>
                <a:lnTo>
                  <a:pt x="0" y="0"/>
                </a:lnTo>
                <a:lnTo>
                  <a:pt x="0" y="304"/>
                </a:lnTo>
                <a:lnTo>
                  <a:pt x="100" y="304"/>
                </a:lnTo>
                <a:close/>
                <a:moveTo>
                  <a:pt x="56" y="42"/>
                </a:moveTo>
                <a:lnTo>
                  <a:pt x="110" y="42"/>
                </a:lnTo>
                <a:lnTo>
                  <a:pt x="110" y="42"/>
                </a:lnTo>
                <a:lnTo>
                  <a:pt x="126" y="44"/>
                </a:lnTo>
                <a:lnTo>
                  <a:pt x="142" y="50"/>
                </a:lnTo>
                <a:lnTo>
                  <a:pt x="156" y="60"/>
                </a:lnTo>
                <a:lnTo>
                  <a:pt x="168" y="72"/>
                </a:lnTo>
                <a:lnTo>
                  <a:pt x="176" y="88"/>
                </a:lnTo>
                <a:lnTo>
                  <a:pt x="184" y="106"/>
                </a:lnTo>
                <a:lnTo>
                  <a:pt x="188" y="128"/>
                </a:lnTo>
                <a:lnTo>
                  <a:pt x="190" y="150"/>
                </a:lnTo>
                <a:lnTo>
                  <a:pt x="190" y="150"/>
                </a:lnTo>
                <a:lnTo>
                  <a:pt x="188" y="174"/>
                </a:lnTo>
                <a:lnTo>
                  <a:pt x="184" y="194"/>
                </a:lnTo>
                <a:lnTo>
                  <a:pt x="176" y="214"/>
                </a:lnTo>
                <a:lnTo>
                  <a:pt x="166" y="230"/>
                </a:lnTo>
                <a:lnTo>
                  <a:pt x="154" y="242"/>
                </a:lnTo>
                <a:lnTo>
                  <a:pt x="138" y="252"/>
                </a:lnTo>
                <a:lnTo>
                  <a:pt x="122" y="258"/>
                </a:lnTo>
                <a:lnTo>
                  <a:pt x="102" y="258"/>
                </a:lnTo>
                <a:lnTo>
                  <a:pt x="56" y="258"/>
                </a:lnTo>
                <a:lnTo>
                  <a:pt x="56" y="42"/>
                </a:lnTo>
                <a:close/>
                <a:moveTo>
                  <a:pt x="484" y="258"/>
                </a:moveTo>
                <a:lnTo>
                  <a:pt x="484" y="156"/>
                </a:lnTo>
                <a:lnTo>
                  <a:pt x="484" y="156"/>
                </a:lnTo>
                <a:lnTo>
                  <a:pt x="484" y="132"/>
                </a:lnTo>
                <a:lnTo>
                  <a:pt x="480" y="114"/>
                </a:lnTo>
                <a:lnTo>
                  <a:pt x="476" y="108"/>
                </a:lnTo>
                <a:lnTo>
                  <a:pt x="472" y="102"/>
                </a:lnTo>
                <a:lnTo>
                  <a:pt x="462" y="90"/>
                </a:lnTo>
                <a:lnTo>
                  <a:pt x="462" y="90"/>
                </a:lnTo>
                <a:lnTo>
                  <a:pt x="450" y="84"/>
                </a:lnTo>
                <a:lnTo>
                  <a:pt x="434" y="78"/>
                </a:lnTo>
                <a:lnTo>
                  <a:pt x="416" y="76"/>
                </a:lnTo>
                <a:lnTo>
                  <a:pt x="394" y="74"/>
                </a:lnTo>
                <a:lnTo>
                  <a:pt x="394" y="74"/>
                </a:lnTo>
                <a:lnTo>
                  <a:pt x="372" y="76"/>
                </a:lnTo>
                <a:lnTo>
                  <a:pt x="352" y="78"/>
                </a:lnTo>
                <a:lnTo>
                  <a:pt x="336" y="84"/>
                </a:lnTo>
                <a:lnTo>
                  <a:pt x="322" y="92"/>
                </a:lnTo>
                <a:lnTo>
                  <a:pt x="322" y="92"/>
                </a:lnTo>
                <a:lnTo>
                  <a:pt x="310" y="102"/>
                </a:lnTo>
                <a:lnTo>
                  <a:pt x="300" y="110"/>
                </a:lnTo>
                <a:lnTo>
                  <a:pt x="296" y="122"/>
                </a:lnTo>
                <a:lnTo>
                  <a:pt x="292" y="138"/>
                </a:lnTo>
                <a:lnTo>
                  <a:pt x="334" y="146"/>
                </a:lnTo>
                <a:lnTo>
                  <a:pt x="334" y="146"/>
                </a:lnTo>
                <a:lnTo>
                  <a:pt x="338" y="136"/>
                </a:lnTo>
                <a:lnTo>
                  <a:pt x="340" y="130"/>
                </a:lnTo>
                <a:lnTo>
                  <a:pt x="346" y="124"/>
                </a:lnTo>
                <a:lnTo>
                  <a:pt x="352" y="118"/>
                </a:lnTo>
                <a:lnTo>
                  <a:pt x="358" y="114"/>
                </a:lnTo>
                <a:lnTo>
                  <a:pt x="366" y="112"/>
                </a:lnTo>
                <a:lnTo>
                  <a:pt x="388" y="110"/>
                </a:lnTo>
                <a:lnTo>
                  <a:pt x="388" y="110"/>
                </a:lnTo>
                <a:lnTo>
                  <a:pt x="398" y="110"/>
                </a:lnTo>
                <a:lnTo>
                  <a:pt x="408" y="112"/>
                </a:lnTo>
                <a:lnTo>
                  <a:pt x="416" y="114"/>
                </a:lnTo>
                <a:lnTo>
                  <a:pt x="422" y="118"/>
                </a:lnTo>
                <a:lnTo>
                  <a:pt x="428" y="124"/>
                </a:lnTo>
                <a:lnTo>
                  <a:pt x="432" y="130"/>
                </a:lnTo>
                <a:lnTo>
                  <a:pt x="434" y="136"/>
                </a:lnTo>
                <a:lnTo>
                  <a:pt x="434" y="146"/>
                </a:lnTo>
                <a:lnTo>
                  <a:pt x="434" y="162"/>
                </a:lnTo>
                <a:lnTo>
                  <a:pt x="434" y="162"/>
                </a:lnTo>
                <a:lnTo>
                  <a:pt x="422" y="162"/>
                </a:lnTo>
                <a:lnTo>
                  <a:pt x="422" y="162"/>
                </a:lnTo>
                <a:lnTo>
                  <a:pt x="390" y="162"/>
                </a:lnTo>
                <a:lnTo>
                  <a:pt x="362" y="166"/>
                </a:lnTo>
                <a:lnTo>
                  <a:pt x="338" y="172"/>
                </a:lnTo>
                <a:lnTo>
                  <a:pt x="320" y="182"/>
                </a:lnTo>
                <a:lnTo>
                  <a:pt x="304" y="192"/>
                </a:lnTo>
                <a:lnTo>
                  <a:pt x="294" y="206"/>
                </a:lnTo>
                <a:lnTo>
                  <a:pt x="290" y="212"/>
                </a:lnTo>
                <a:lnTo>
                  <a:pt x="286" y="222"/>
                </a:lnTo>
                <a:lnTo>
                  <a:pt x="284" y="238"/>
                </a:lnTo>
                <a:lnTo>
                  <a:pt x="284" y="238"/>
                </a:lnTo>
                <a:lnTo>
                  <a:pt x="286" y="254"/>
                </a:lnTo>
                <a:lnTo>
                  <a:pt x="290" y="268"/>
                </a:lnTo>
                <a:lnTo>
                  <a:pt x="296" y="278"/>
                </a:lnTo>
                <a:lnTo>
                  <a:pt x="306" y="288"/>
                </a:lnTo>
                <a:lnTo>
                  <a:pt x="316" y="298"/>
                </a:lnTo>
                <a:lnTo>
                  <a:pt x="328" y="304"/>
                </a:lnTo>
                <a:lnTo>
                  <a:pt x="344" y="306"/>
                </a:lnTo>
                <a:lnTo>
                  <a:pt x="360" y="308"/>
                </a:lnTo>
                <a:lnTo>
                  <a:pt x="360" y="308"/>
                </a:lnTo>
                <a:lnTo>
                  <a:pt x="374" y="308"/>
                </a:lnTo>
                <a:lnTo>
                  <a:pt x="388" y="304"/>
                </a:lnTo>
                <a:lnTo>
                  <a:pt x="402" y="298"/>
                </a:lnTo>
                <a:lnTo>
                  <a:pt x="414" y="290"/>
                </a:lnTo>
                <a:lnTo>
                  <a:pt x="414" y="290"/>
                </a:lnTo>
                <a:lnTo>
                  <a:pt x="420" y="284"/>
                </a:lnTo>
                <a:lnTo>
                  <a:pt x="424" y="278"/>
                </a:lnTo>
                <a:lnTo>
                  <a:pt x="434" y="258"/>
                </a:lnTo>
                <a:lnTo>
                  <a:pt x="434" y="258"/>
                </a:lnTo>
                <a:lnTo>
                  <a:pt x="438" y="282"/>
                </a:lnTo>
                <a:lnTo>
                  <a:pt x="442" y="304"/>
                </a:lnTo>
                <a:lnTo>
                  <a:pt x="492" y="304"/>
                </a:lnTo>
                <a:lnTo>
                  <a:pt x="492" y="304"/>
                </a:lnTo>
                <a:lnTo>
                  <a:pt x="486" y="280"/>
                </a:lnTo>
                <a:lnTo>
                  <a:pt x="484" y="258"/>
                </a:lnTo>
                <a:lnTo>
                  <a:pt x="484" y="258"/>
                </a:lnTo>
                <a:close/>
                <a:moveTo>
                  <a:pt x="434" y="210"/>
                </a:moveTo>
                <a:lnTo>
                  <a:pt x="434" y="210"/>
                </a:lnTo>
                <a:lnTo>
                  <a:pt x="434" y="222"/>
                </a:lnTo>
                <a:lnTo>
                  <a:pt x="430" y="234"/>
                </a:lnTo>
                <a:lnTo>
                  <a:pt x="426" y="244"/>
                </a:lnTo>
                <a:lnTo>
                  <a:pt x="418" y="254"/>
                </a:lnTo>
                <a:lnTo>
                  <a:pt x="410" y="260"/>
                </a:lnTo>
                <a:lnTo>
                  <a:pt x="400" y="266"/>
                </a:lnTo>
                <a:lnTo>
                  <a:pt x="388" y="268"/>
                </a:lnTo>
                <a:lnTo>
                  <a:pt x="376" y="270"/>
                </a:lnTo>
                <a:lnTo>
                  <a:pt x="376" y="270"/>
                </a:lnTo>
                <a:lnTo>
                  <a:pt x="368" y="270"/>
                </a:lnTo>
                <a:lnTo>
                  <a:pt x="360" y="268"/>
                </a:lnTo>
                <a:lnTo>
                  <a:pt x="352" y="264"/>
                </a:lnTo>
                <a:lnTo>
                  <a:pt x="348" y="260"/>
                </a:lnTo>
                <a:lnTo>
                  <a:pt x="342" y="256"/>
                </a:lnTo>
                <a:lnTo>
                  <a:pt x="340" y="250"/>
                </a:lnTo>
                <a:lnTo>
                  <a:pt x="338" y="244"/>
                </a:lnTo>
                <a:lnTo>
                  <a:pt x="336" y="236"/>
                </a:lnTo>
                <a:lnTo>
                  <a:pt x="336" y="236"/>
                </a:lnTo>
                <a:lnTo>
                  <a:pt x="338" y="226"/>
                </a:lnTo>
                <a:lnTo>
                  <a:pt x="344" y="216"/>
                </a:lnTo>
                <a:lnTo>
                  <a:pt x="350" y="208"/>
                </a:lnTo>
                <a:lnTo>
                  <a:pt x="362" y="202"/>
                </a:lnTo>
                <a:lnTo>
                  <a:pt x="362" y="202"/>
                </a:lnTo>
                <a:lnTo>
                  <a:pt x="376" y="196"/>
                </a:lnTo>
                <a:lnTo>
                  <a:pt x="394" y="192"/>
                </a:lnTo>
                <a:lnTo>
                  <a:pt x="412" y="190"/>
                </a:lnTo>
                <a:lnTo>
                  <a:pt x="432" y="190"/>
                </a:lnTo>
                <a:lnTo>
                  <a:pt x="434" y="190"/>
                </a:lnTo>
                <a:lnTo>
                  <a:pt x="434" y="210"/>
                </a:lnTo>
                <a:close/>
                <a:moveTo>
                  <a:pt x="728" y="78"/>
                </a:moveTo>
                <a:lnTo>
                  <a:pt x="676" y="78"/>
                </a:lnTo>
                <a:lnTo>
                  <a:pt x="676" y="186"/>
                </a:lnTo>
                <a:lnTo>
                  <a:pt x="676" y="186"/>
                </a:lnTo>
                <a:lnTo>
                  <a:pt x="674" y="214"/>
                </a:lnTo>
                <a:lnTo>
                  <a:pt x="672" y="224"/>
                </a:lnTo>
                <a:lnTo>
                  <a:pt x="670" y="234"/>
                </a:lnTo>
                <a:lnTo>
                  <a:pt x="670" y="234"/>
                </a:lnTo>
                <a:lnTo>
                  <a:pt x="662" y="246"/>
                </a:lnTo>
                <a:lnTo>
                  <a:pt x="652" y="256"/>
                </a:lnTo>
                <a:lnTo>
                  <a:pt x="640" y="262"/>
                </a:lnTo>
                <a:lnTo>
                  <a:pt x="626" y="264"/>
                </a:lnTo>
                <a:lnTo>
                  <a:pt x="626" y="264"/>
                </a:lnTo>
                <a:lnTo>
                  <a:pt x="618" y="264"/>
                </a:lnTo>
                <a:lnTo>
                  <a:pt x="612" y="262"/>
                </a:lnTo>
                <a:lnTo>
                  <a:pt x="606" y="260"/>
                </a:lnTo>
                <a:lnTo>
                  <a:pt x="602" y="254"/>
                </a:lnTo>
                <a:lnTo>
                  <a:pt x="598" y="250"/>
                </a:lnTo>
                <a:lnTo>
                  <a:pt x="596" y="242"/>
                </a:lnTo>
                <a:lnTo>
                  <a:pt x="594" y="226"/>
                </a:lnTo>
                <a:lnTo>
                  <a:pt x="594" y="78"/>
                </a:lnTo>
                <a:lnTo>
                  <a:pt x="542" y="78"/>
                </a:lnTo>
                <a:lnTo>
                  <a:pt x="542" y="236"/>
                </a:lnTo>
                <a:lnTo>
                  <a:pt x="542" y="236"/>
                </a:lnTo>
                <a:lnTo>
                  <a:pt x="544" y="252"/>
                </a:lnTo>
                <a:lnTo>
                  <a:pt x="546" y="266"/>
                </a:lnTo>
                <a:lnTo>
                  <a:pt x="552" y="278"/>
                </a:lnTo>
                <a:lnTo>
                  <a:pt x="560" y="290"/>
                </a:lnTo>
                <a:lnTo>
                  <a:pt x="570" y="298"/>
                </a:lnTo>
                <a:lnTo>
                  <a:pt x="580" y="304"/>
                </a:lnTo>
                <a:lnTo>
                  <a:pt x="594" y="308"/>
                </a:lnTo>
                <a:lnTo>
                  <a:pt x="608" y="308"/>
                </a:lnTo>
                <a:lnTo>
                  <a:pt x="608" y="308"/>
                </a:lnTo>
                <a:lnTo>
                  <a:pt x="622" y="308"/>
                </a:lnTo>
                <a:lnTo>
                  <a:pt x="634" y="304"/>
                </a:lnTo>
                <a:lnTo>
                  <a:pt x="646" y="300"/>
                </a:lnTo>
                <a:lnTo>
                  <a:pt x="656" y="292"/>
                </a:lnTo>
                <a:lnTo>
                  <a:pt x="656" y="292"/>
                </a:lnTo>
                <a:lnTo>
                  <a:pt x="664" y="284"/>
                </a:lnTo>
                <a:lnTo>
                  <a:pt x="670" y="278"/>
                </a:lnTo>
                <a:lnTo>
                  <a:pt x="674" y="268"/>
                </a:lnTo>
                <a:lnTo>
                  <a:pt x="680" y="254"/>
                </a:lnTo>
                <a:lnTo>
                  <a:pt x="680" y="304"/>
                </a:lnTo>
                <a:lnTo>
                  <a:pt x="728" y="304"/>
                </a:lnTo>
                <a:lnTo>
                  <a:pt x="728" y="78"/>
                </a:lnTo>
                <a:close/>
                <a:moveTo>
                  <a:pt x="974" y="36"/>
                </a:moveTo>
                <a:lnTo>
                  <a:pt x="974" y="36"/>
                </a:lnTo>
                <a:lnTo>
                  <a:pt x="962" y="36"/>
                </a:lnTo>
                <a:lnTo>
                  <a:pt x="954" y="38"/>
                </a:lnTo>
                <a:lnTo>
                  <a:pt x="946" y="42"/>
                </a:lnTo>
                <a:lnTo>
                  <a:pt x="938" y="46"/>
                </a:lnTo>
                <a:lnTo>
                  <a:pt x="932" y="52"/>
                </a:lnTo>
                <a:lnTo>
                  <a:pt x="926" y="60"/>
                </a:lnTo>
                <a:lnTo>
                  <a:pt x="922" y="68"/>
                </a:lnTo>
                <a:lnTo>
                  <a:pt x="920" y="78"/>
                </a:lnTo>
                <a:lnTo>
                  <a:pt x="920" y="78"/>
                </a:lnTo>
                <a:lnTo>
                  <a:pt x="896" y="76"/>
                </a:lnTo>
                <a:lnTo>
                  <a:pt x="876" y="74"/>
                </a:lnTo>
                <a:lnTo>
                  <a:pt x="876" y="74"/>
                </a:lnTo>
                <a:lnTo>
                  <a:pt x="856" y="76"/>
                </a:lnTo>
                <a:lnTo>
                  <a:pt x="838" y="78"/>
                </a:lnTo>
                <a:lnTo>
                  <a:pt x="822" y="84"/>
                </a:lnTo>
                <a:lnTo>
                  <a:pt x="808" y="92"/>
                </a:lnTo>
                <a:lnTo>
                  <a:pt x="798" y="102"/>
                </a:lnTo>
                <a:lnTo>
                  <a:pt x="790" y="114"/>
                </a:lnTo>
                <a:lnTo>
                  <a:pt x="784" y="128"/>
                </a:lnTo>
                <a:lnTo>
                  <a:pt x="782" y="142"/>
                </a:lnTo>
                <a:lnTo>
                  <a:pt x="782" y="142"/>
                </a:lnTo>
                <a:lnTo>
                  <a:pt x="784" y="158"/>
                </a:lnTo>
                <a:lnTo>
                  <a:pt x="790" y="170"/>
                </a:lnTo>
                <a:lnTo>
                  <a:pt x="800" y="182"/>
                </a:lnTo>
                <a:lnTo>
                  <a:pt x="814" y="194"/>
                </a:lnTo>
                <a:lnTo>
                  <a:pt x="814" y="194"/>
                </a:lnTo>
                <a:lnTo>
                  <a:pt x="798" y="204"/>
                </a:lnTo>
                <a:lnTo>
                  <a:pt x="786" y="214"/>
                </a:lnTo>
                <a:lnTo>
                  <a:pt x="782" y="220"/>
                </a:lnTo>
                <a:lnTo>
                  <a:pt x="780" y="226"/>
                </a:lnTo>
                <a:lnTo>
                  <a:pt x="778" y="240"/>
                </a:lnTo>
                <a:lnTo>
                  <a:pt x="778" y="240"/>
                </a:lnTo>
                <a:lnTo>
                  <a:pt x="780" y="250"/>
                </a:lnTo>
                <a:lnTo>
                  <a:pt x="782" y="260"/>
                </a:lnTo>
                <a:lnTo>
                  <a:pt x="790" y="268"/>
                </a:lnTo>
                <a:lnTo>
                  <a:pt x="800" y="278"/>
                </a:lnTo>
                <a:lnTo>
                  <a:pt x="800" y="278"/>
                </a:lnTo>
                <a:lnTo>
                  <a:pt x="784" y="288"/>
                </a:lnTo>
                <a:lnTo>
                  <a:pt x="774" y="298"/>
                </a:lnTo>
                <a:lnTo>
                  <a:pt x="768" y="310"/>
                </a:lnTo>
                <a:lnTo>
                  <a:pt x="766" y="324"/>
                </a:lnTo>
                <a:lnTo>
                  <a:pt x="766" y="324"/>
                </a:lnTo>
                <a:lnTo>
                  <a:pt x="768" y="338"/>
                </a:lnTo>
                <a:lnTo>
                  <a:pt x="774" y="350"/>
                </a:lnTo>
                <a:lnTo>
                  <a:pt x="782" y="360"/>
                </a:lnTo>
                <a:lnTo>
                  <a:pt x="794" y="370"/>
                </a:lnTo>
                <a:lnTo>
                  <a:pt x="808" y="376"/>
                </a:lnTo>
                <a:lnTo>
                  <a:pt x="828" y="380"/>
                </a:lnTo>
                <a:lnTo>
                  <a:pt x="850" y="384"/>
                </a:lnTo>
                <a:lnTo>
                  <a:pt x="876" y="384"/>
                </a:lnTo>
                <a:lnTo>
                  <a:pt x="876" y="384"/>
                </a:lnTo>
                <a:lnTo>
                  <a:pt x="902" y="384"/>
                </a:lnTo>
                <a:lnTo>
                  <a:pt x="924" y="380"/>
                </a:lnTo>
                <a:lnTo>
                  <a:pt x="944" y="374"/>
                </a:lnTo>
                <a:lnTo>
                  <a:pt x="962" y="364"/>
                </a:lnTo>
                <a:lnTo>
                  <a:pt x="974" y="354"/>
                </a:lnTo>
                <a:lnTo>
                  <a:pt x="984" y="342"/>
                </a:lnTo>
                <a:lnTo>
                  <a:pt x="990" y="326"/>
                </a:lnTo>
                <a:lnTo>
                  <a:pt x="992" y="310"/>
                </a:lnTo>
                <a:lnTo>
                  <a:pt x="992" y="310"/>
                </a:lnTo>
                <a:lnTo>
                  <a:pt x="992" y="298"/>
                </a:lnTo>
                <a:lnTo>
                  <a:pt x="988" y="286"/>
                </a:lnTo>
                <a:lnTo>
                  <a:pt x="980" y="276"/>
                </a:lnTo>
                <a:lnTo>
                  <a:pt x="972" y="266"/>
                </a:lnTo>
                <a:lnTo>
                  <a:pt x="962" y="258"/>
                </a:lnTo>
                <a:lnTo>
                  <a:pt x="950" y="254"/>
                </a:lnTo>
                <a:lnTo>
                  <a:pt x="934" y="250"/>
                </a:lnTo>
                <a:lnTo>
                  <a:pt x="920" y="248"/>
                </a:lnTo>
                <a:lnTo>
                  <a:pt x="852" y="248"/>
                </a:lnTo>
                <a:lnTo>
                  <a:pt x="852" y="248"/>
                </a:lnTo>
                <a:lnTo>
                  <a:pt x="840" y="248"/>
                </a:lnTo>
                <a:lnTo>
                  <a:pt x="830" y="242"/>
                </a:lnTo>
                <a:lnTo>
                  <a:pt x="824" y="236"/>
                </a:lnTo>
                <a:lnTo>
                  <a:pt x="822" y="226"/>
                </a:lnTo>
                <a:lnTo>
                  <a:pt x="822" y="226"/>
                </a:lnTo>
                <a:lnTo>
                  <a:pt x="822" y="220"/>
                </a:lnTo>
                <a:lnTo>
                  <a:pt x="826" y="214"/>
                </a:lnTo>
                <a:lnTo>
                  <a:pt x="830" y="210"/>
                </a:lnTo>
                <a:lnTo>
                  <a:pt x="838" y="204"/>
                </a:lnTo>
                <a:lnTo>
                  <a:pt x="838" y="204"/>
                </a:lnTo>
                <a:lnTo>
                  <a:pt x="860" y="210"/>
                </a:lnTo>
                <a:lnTo>
                  <a:pt x="880" y="210"/>
                </a:lnTo>
                <a:lnTo>
                  <a:pt x="880" y="210"/>
                </a:lnTo>
                <a:lnTo>
                  <a:pt x="898" y="210"/>
                </a:lnTo>
                <a:lnTo>
                  <a:pt x="916" y="206"/>
                </a:lnTo>
                <a:lnTo>
                  <a:pt x="932" y="200"/>
                </a:lnTo>
                <a:lnTo>
                  <a:pt x="944" y="192"/>
                </a:lnTo>
                <a:lnTo>
                  <a:pt x="956" y="182"/>
                </a:lnTo>
                <a:lnTo>
                  <a:pt x="964" y="170"/>
                </a:lnTo>
                <a:lnTo>
                  <a:pt x="968" y="156"/>
                </a:lnTo>
                <a:lnTo>
                  <a:pt x="970" y="142"/>
                </a:lnTo>
                <a:lnTo>
                  <a:pt x="970" y="142"/>
                </a:lnTo>
                <a:lnTo>
                  <a:pt x="968" y="128"/>
                </a:lnTo>
                <a:lnTo>
                  <a:pt x="964" y="116"/>
                </a:lnTo>
                <a:lnTo>
                  <a:pt x="956" y="106"/>
                </a:lnTo>
                <a:lnTo>
                  <a:pt x="944" y="92"/>
                </a:lnTo>
                <a:lnTo>
                  <a:pt x="944" y="92"/>
                </a:lnTo>
                <a:lnTo>
                  <a:pt x="950" y="84"/>
                </a:lnTo>
                <a:lnTo>
                  <a:pt x="956" y="78"/>
                </a:lnTo>
                <a:lnTo>
                  <a:pt x="964" y="76"/>
                </a:lnTo>
                <a:lnTo>
                  <a:pt x="976" y="74"/>
                </a:lnTo>
                <a:lnTo>
                  <a:pt x="992" y="74"/>
                </a:lnTo>
                <a:lnTo>
                  <a:pt x="992" y="36"/>
                </a:lnTo>
                <a:lnTo>
                  <a:pt x="974" y="36"/>
                </a:lnTo>
                <a:close/>
                <a:moveTo>
                  <a:pt x="918" y="144"/>
                </a:moveTo>
                <a:lnTo>
                  <a:pt x="918" y="144"/>
                </a:lnTo>
                <a:lnTo>
                  <a:pt x="918" y="152"/>
                </a:lnTo>
                <a:lnTo>
                  <a:pt x="916" y="160"/>
                </a:lnTo>
                <a:lnTo>
                  <a:pt x="912" y="166"/>
                </a:lnTo>
                <a:lnTo>
                  <a:pt x="908" y="170"/>
                </a:lnTo>
                <a:lnTo>
                  <a:pt x="902" y="176"/>
                </a:lnTo>
                <a:lnTo>
                  <a:pt x="894" y="178"/>
                </a:lnTo>
                <a:lnTo>
                  <a:pt x="886" y="180"/>
                </a:lnTo>
                <a:lnTo>
                  <a:pt x="878" y="180"/>
                </a:lnTo>
                <a:lnTo>
                  <a:pt x="878" y="180"/>
                </a:lnTo>
                <a:lnTo>
                  <a:pt x="868" y="180"/>
                </a:lnTo>
                <a:lnTo>
                  <a:pt x="860" y="178"/>
                </a:lnTo>
                <a:lnTo>
                  <a:pt x="852" y="174"/>
                </a:lnTo>
                <a:lnTo>
                  <a:pt x="846" y="170"/>
                </a:lnTo>
                <a:lnTo>
                  <a:pt x="842" y="166"/>
                </a:lnTo>
                <a:lnTo>
                  <a:pt x="838" y="158"/>
                </a:lnTo>
                <a:lnTo>
                  <a:pt x="836" y="152"/>
                </a:lnTo>
                <a:lnTo>
                  <a:pt x="836" y="144"/>
                </a:lnTo>
                <a:lnTo>
                  <a:pt x="836" y="144"/>
                </a:lnTo>
                <a:lnTo>
                  <a:pt x="836" y="136"/>
                </a:lnTo>
                <a:lnTo>
                  <a:pt x="838" y="128"/>
                </a:lnTo>
                <a:lnTo>
                  <a:pt x="842" y="122"/>
                </a:lnTo>
                <a:lnTo>
                  <a:pt x="848" y="116"/>
                </a:lnTo>
                <a:lnTo>
                  <a:pt x="854" y="112"/>
                </a:lnTo>
                <a:lnTo>
                  <a:pt x="860" y="108"/>
                </a:lnTo>
                <a:lnTo>
                  <a:pt x="868" y="106"/>
                </a:lnTo>
                <a:lnTo>
                  <a:pt x="878" y="106"/>
                </a:lnTo>
                <a:lnTo>
                  <a:pt x="878" y="106"/>
                </a:lnTo>
                <a:lnTo>
                  <a:pt x="886" y="106"/>
                </a:lnTo>
                <a:lnTo>
                  <a:pt x="894" y="108"/>
                </a:lnTo>
                <a:lnTo>
                  <a:pt x="902" y="110"/>
                </a:lnTo>
                <a:lnTo>
                  <a:pt x="906" y="116"/>
                </a:lnTo>
                <a:lnTo>
                  <a:pt x="912" y="120"/>
                </a:lnTo>
                <a:lnTo>
                  <a:pt x="914" y="126"/>
                </a:lnTo>
                <a:lnTo>
                  <a:pt x="918" y="134"/>
                </a:lnTo>
                <a:lnTo>
                  <a:pt x="918" y="142"/>
                </a:lnTo>
                <a:lnTo>
                  <a:pt x="918" y="142"/>
                </a:lnTo>
                <a:lnTo>
                  <a:pt x="918" y="144"/>
                </a:lnTo>
                <a:lnTo>
                  <a:pt x="918" y="144"/>
                </a:lnTo>
                <a:close/>
                <a:moveTo>
                  <a:pt x="858" y="296"/>
                </a:moveTo>
                <a:lnTo>
                  <a:pt x="912" y="296"/>
                </a:lnTo>
                <a:lnTo>
                  <a:pt x="912" y="296"/>
                </a:lnTo>
                <a:lnTo>
                  <a:pt x="926" y="298"/>
                </a:lnTo>
                <a:lnTo>
                  <a:pt x="936" y="304"/>
                </a:lnTo>
                <a:lnTo>
                  <a:pt x="942" y="310"/>
                </a:lnTo>
                <a:lnTo>
                  <a:pt x="944" y="314"/>
                </a:lnTo>
                <a:lnTo>
                  <a:pt x="944" y="320"/>
                </a:lnTo>
                <a:lnTo>
                  <a:pt x="944" y="320"/>
                </a:lnTo>
                <a:lnTo>
                  <a:pt x="944" y="326"/>
                </a:lnTo>
                <a:lnTo>
                  <a:pt x="942" y="332"/>
                </a:lnTo>
                <a:lnTo>
                  <a:pt x="936" y="338"/>
                </a:lnTo>
                <a:lnTo>
                  <a:pt x="930" y="342"/>
                </a:lnTo>
                <a:lnTo>
                  <a:pt x="922" y="346"/>
                </a:lnTo>
                <a:lnTo>
                  <a:pt x="912" y="348"/>
                </a:lnTo>
                <a:lnTo>
                  <a:pt x="886" y="350"/>
                </a:lnTo>
                <a:lnTo>
                  <a:pt x="886" y="350"/>
                </a:lnTo>
                <a:lnTo>
                  <a:pt x="868" y="348"/>
                </a:lnTo>
                <a:lnTo>
                  <a:pt x="854" y="346"/>
                </a:lnTo>
                <a:lnTo>
                  <a:pt x="842" y="344"/>
                </a:lnTo>
                <a:lnTo>
                  <a:pt x="830" y="340"/>
                </a:lnTo>
                <a:lnTo>
                  <a:pt x="822" y="334"/>
                </a:lnTo>
                <a:lnTo>
                  <a:pt x="816" y="328"/>
                </a:lnTo>
                <a:lnTo>
                  <a:pt x="812" y="320"/>
                </a:lnTo>
                <a:lnTo>
                  <a:pt x="810" y="312"/>
                </a:lnTo>
                <a:lnTo>
                  <a:pt x="810" y="312"/>
                </a:lnTo>
                <a:lnTo>
                  <a:pt x="812" y="306"/>
                </a:lnTo>
                <a:lnTo>
                  <a:pt x="812" y="302"/>
                </a:lnTo>
                <a:lnTo>
                  <a:pt x="822" y="292"/>
                </a:lnTo>
                <a:lnTo>
                  <a:pt x="822" y="292"/>
                </a:lnTo>
                <a:lnTo>
                  <a:pt x="840" y="296"/>
                </a:lnTo>
                <a:lnTo>
                  <a:pt x="858" y="296"/>
                </a:lnTo>
                <a:lnTo>
                  <a:pt x="858" y="296"/>
                </a:lnTo>
                <a:close/>
                <a:moveTo>
                  <a:pt x="1212" y="150"/>
                </a:moveTo>
                <a:lnTo>
                  <a:pt x="1212" y="150"/>
                </a:lnTo>
                <a:lnTo>
                  <a:pt x="1212" y="130"/>
                </a:lnTo>
                <a:lnTo>
                  <a:pt x="1208" y="114"/>
                </a:lnTo>
                <a:lnTo>
                  <a:pt x="1202" y="100"/>
                </a:lnTo>
                <a:lnTo>
                  <a:pt x="1196" y="90"/>
                </a:lnTo>
                <a:lnTo>
                  <a:pt x="1186" y="80"/>
                </a:lnTo>
                <a:lnTo>
                  <a:pt x="1174" y="74"/>
                </a:lnTo>
                <a:lnTo>
                  <a:pt x="1160" y="70"/>
                </a:lnTo>
                <a:lnTo>
                  <a:pt x="1144" y="70"/>
                </a:lnTo>
                <a:lnTo>
                  <a:pt x="1144" y="70"/>
                </a:lnTo>
                <a:lnTo>
                  <a:pt x="1132" y="70"/>
                </a:lnTo>
                <a:lnTo>
                  <a:pt x="1122" y="72"/>
                </a:lnTo>
                <a:lnTo>
                  <a:pt x="1112" y="76"/>
                </a:lnTo>
                <a:lnTo>
                  <a:pt x="1104" y="82"/>
                </a:lnTo>
                <a:lnTo>
                  <a:pt x="1096" y="88"/>
                </a:lnTo>
                <a:lnTo>
                  <a:pt x="1088" y="96"/>
                </a:lnTo>
                <a:lnTo>
                  <a:pt x="1082" y="106"/>
                </a:lnTo>
                <a:lnTo>
                  <a:pt x="1076" y="118"/>
                </a:lnTo>
                <a:lnTo>
                  <a:pt x="1076" y="0"/>
                </a:lnTo>
                <a:lnTo>
                  <a:pt x="1026" y="0"/>
                </a:lnTo>
                <a:lnTo>
                  <a:pt x="1026" y="304"/>
                </a:lnTo>
                <a:lnTo>
                  <a:pt x="1076" y="304"/>
                </a:lnTo>
                <a:lnTo>
                  <a:pt x="1076" y="186"/>
                </a:lnTo>
                <a:lnTo>
                  <a:pt x="1076" y="186"/>
                </a:lnTo>
                <a:lnTo>
                  <a:pt x="1078" y="170"/>
                </a:lnTo>
                <a:lnTo>
                  <a:pt x="1080" y="156"/>
                </a:lnTo>
                <a:lnTo>
                  <a:pt x="1084" y="144"/>
                </a:lnTo>
                <a:lnTo>
                  <a:pt x="1090" y="132"/>
                </a:lnTo>
                <a:lnTo>
                  <a:pt x="1098" y="124"/>
                </a:lnTo>
                <a:lnTo>
                  <a:pt x="1106" y="118"/>
                </a:lnTo>
                <a:lnTo>
                  <a:pt x="1116" y="114"/>
                </a:lnTo>
                <a:lnTo>
                  <a:pt x="1128" y="114"/>
                </a:lnTo>
                <a:lnTo>
                  <a:pt x="1128" y="114"/>
                </a:lnTo>
                <a:lnTo>
                  <a:pt x="1134" y="114"/>
                </a:lnTo>
                <a:lnTo>
                  <a:pt x="1142" y="116"/>
                </a:lnTo>
                <a:lnTo>
                  <a:pt x="1148" y="120"/>
                </a:lnTo>
                <a:lnTo>
                  <a:pt x="1152" y="124"/>
                </a:lnTo>
                <a:lnTo>
                  <a:pt x="1156" y="130"/>
                </a:lnTo>
                <a:lnTo>
                  <a:pt x="1160" y="138"/>
                </a:lnTo>
                <a:lnTo>
                  <a:pt x="1162" y="146"/>
                </a:lnTo>
                <a:lnTo>
                  <a:pt x="1162" y="156"/>
                </a:lnTo>
                <a:lnTo>
                  <a:pt x="1162" y="304"/>
                </a:lnTo>
                <a:lnTo>
                  <a:pt x="1212" y="304"/>
                </a:lnTo>
                <a:lnTo>
                  <a:pt x="1212" y="150"/>
                </a:lnTo>
                <a:close/>
                <a:moveTo>
                  <a:pt x="1366" y="268"/>
                </a:moveTo>
                <a:lnTo>
                  <a:pt x="1366" y="268"/>
                </a:lnTo>
                <a:lnTo>
                  <a:pt x="1354" y="268"/>
                </a:lnTo>
                <a:lnTo>
                  <a:pt x="1342" y="264"/>
                </a:lnTo>
                <a:lnTo>
                  <a:pt x="1334" y="258"/>
                </a:lnTo>
                <a:lnTo>
                  <a:pt x="1326" y="252"/>
                </a:lnTo>
                <a:lnTo>
                  <a:pt x="1320" y="242"/>
                </a:lnTo>
                <a:lnTo>
                  <a:pt x="1316" y="230"/>
                </a:lnTo>
                <a:lnTo>
                  <a:pt x="1312" y="218"/>
                </a:lnTo>
                <a:lnTo>
                  <a:pt x="1312" y="202"/>
                </a:lnTo>
                <a:lnTo>
                  <a:pt x="1312" y="198"/>
                </a:lnTo>
                <a:lnTo>
                  <a:pt x="1466" y="198"/>
                </a:lnTo>
                <a:lnTo>
                  <a:pt x="1466" y="198"/>
                </a:lnTo>
                <a:lnTo>
                  <a:pt x="1466" y="192"/>
                </a:lnTo>
                <a:lnTo>
                  <a:pt x="1466" y="192"/>
                </a:lnTo>
                <a:lnTo>
                  <a:pt x="1464" y="166"/>
                </a:lnTo>
                <a:lnTo>
                  <a:pt x="1460" y="142"/>
                </a:lnTo>
                <a:lnTo>
                  <a:pt x="1450" y="122"/>
                </a:lnTo>
                <a:lnTo>
                  <a:pt x="1438" y="106"/>
                </a:lnTo>
                <a:lnTo>
                  <a:pt x="1424" y="92"/>
                </a:lnTo>
                <a:lnTo>
                  <a:pt x="1406" y="82"/>
                </a:lnTo>
                <a:lnTo>
                  <a:pt x="1388" y="76"/>
                </a:lnTo>
                <a:lnTo>
                  <a:pt x="1364" y="74"/>
                </a:lnTo>
                <a:lnTo>
                  <a:pt x="1364" y="74"/>
                </a:lnTo>
                <a:lnTo>
                  <a:pt x="1342" y="76"/>
                </a:lnTo>
                <a:lnTo>
                  <a:pt x="1322" y="82"/>
                </a:lnTo>
                <a:lnTo>
                  <a:pt x="1304" y="92"/>
                </a:lnTo>
                <a:lnTo>
                  <a:pt x="1288" y="106"/>
                </a:lnTo>
                <a:lnTo>
                  <a:pt x="1276" y="124"/>
                </a:lnTo>
                <a:lnTo>
                  <a:pt x="1266" y="144"/>
                </a:lnTo>
                <a:lnTo>
                  <a:pt x="1260" y="166"/>
                </a:lnTo>
                <a:lnTo>
                  <a:pt x="1258" y="192"/>
                </a:lnTo>
                <a:lnTo>
                  <a:pt x="1258" y="192"/>
                </a:lnTo>
                <a:lnTo>
                  <a:pt x="1260" y="218"/>
                </a:lnTo>
                <a:lnTo>
                  <a:pt x="1266" y="240"/>
                </a:lnTo>
                <a:lnTo>
                  <a:pt x="1276" y="260"/>
                </a:lnTo>
                <a:lnTo>
                  <a:pt x="1288" y="276"/>
                </a:lnTo>
                <a:lnTo>
                  <a:pt x="1302" y="290"/>
                </a:lnTo>
                <a:lnTo>
                  <a:pt x="1320" y="300"/>
                </a:lnTo>
                <a:lnTo>
                  <a:pt x="1340" y="306"/>
                </a:lnTo>
                <a:lnTo>
                  <a:pt x="1362" y="308"/>
                </a:lnTo>
                <a:lnTo>
                  <a:pt x="1362" y="308"/>
                </a:lnTo>
                <a:lnTo>
                  <a:pt x="1380" y="308"/>
                </a:lnTo>
                <a:lnTo>
                  <a:pt x="1398" y="304"/>
                </a:lnTo>
                <a:lnTo>
                  <a:pt x="1412" y="298"/>
                </a:lnTo>
                <a:lnTo>
                  <a:pt x="1426" y="290"/>
                </a:lnTo>
                <a:lnTo>
                  <a:pt x="1438" y="280"/>
                </a:lnTo>
                <a:lnTo>
                  <a:pt x="1448" y="268"/>
                </a:lnTo>
                <a:lnTo>
                  <a:pt x="1456" y="254"/>
                </a:lnTo>
                <a:lnTo>
                  <a:pt x="1462" y="238"/>
                </a:lnTo>
                <a:lnTo>
                  <a:pt x="1416" y="232"/>
                </a:lnTo>
                <a:lnTo>
                  <a:pt x="1416" y="232"/>
                </a:lnTo>
                <a:lnTo>
                  <a:pt x="1408" y="248"/>
                </a:lnTo>
                <a:lnTo>
                  <a:pt x="1402" y="254"/>
                </a:lnTo>
                <a:lnTo>
                  <a:pt x="1396" y="260"/>
                </a:lnTo>
                <a:lnTo>
                  <a:pt x="1390" y="264"/>
                </a:lnTo>
                <a:lnTo>
                  <a:pt x="1384" y="266"/>
                </a:lnTo>
                <a:lnTo>
                  <a:pt x="1366" y="268"/>
                </a:lnTo>
                <a:lnTo>
                  <a:pt x="1366" y="268"/>
                </a:lnTo>
                <a:close/>
                <a:moveTo>
                  <a:pt x="1312" y="164"/>
                </a:moveTo>
                <a:lnTo>
                  <a:pt x="1312" y="164"/>
                </a:lnTo>
                <a:lnTo>
                  <a:pt x="1314" y="152"/>
                </a:lnTo>
                <a:lnTo>
                  <a:pt x="1318" y="142"/>
                </a:lnTo>
                <a:lnTo>
                  <a:pt x="1322" y="132"/>
                </a:lnTo>
                <a:lnTo>
                  <a:pt x="1328" y="124"/>
                </a:lnTo>
                <a:lnTo>
                  <a:pt x="1336" y="118"/>
                </a:lnTo>
                <a:lnTo>
                  <a:pt x="1344" y="114"/>
                </a:lnTo>
                <a:lnTo>
                  <a:pt x="1352" y="110"/>
                </a:lnTo>
                <a:lnTo>
                  <a:pt x="1364" y="110"/>
                </a:lnTo>
                <a:lnTo>
                  <a:pt x="1364" y="110"/>
                </a:lnTo>
                <a:lnTo>
                  <a:pt x="1374" y="110"/>
                </a:lnTo>
                <a:lnTo>
                  <a:pt x="1384" y="114"/>
                </a:lnTo>
                <a:lnTo>
                  <a:pt x="1392" y="118"/>
                </a:lnTo>
                <a:lnTo>
                  <a:pt x="1398" y="124"/>
                </a:lnTo>
                <a:lnTo>
                  <a:pt x="1404" y="132"/>
                </a:lnTo>
                <a:lnTo>
                  <a:pt x="1410" y="142"/>
                </a:lnTo>
                <a:lnTo>
                  <a:pt x="1412" y="152"/>
                </a:lnTo>
                <a:lnTo>
                  <a:pt x="1414" y="164"/>
                </a:lnTo>
                <a:lnTo>
                  <a:pt x="1312" y="164"/>
                </a:lnTo>
                <a:close/>
                <a:moveTo>
                  <a:pt x="1564" y="200"/>
                </a:moveTo>
                <a:lnTo>
                  <a:pt x="1564" y="200"/>
                </a:lnTo>
                <a:lnTo>
                  <a:pt x="1564" y="184"/>
                </a:lnTo>
                <a:lnTo>
                  <a:pt x="1568" y="170"/>
                </a:lnTo>
                <a:lnTo>
                  <a:pt x="1572" y="156"/>
                </a:lnTo>
                <a:lnTo>
                  <a:pt x="1580" y="146"/>
                </a:lnTo>
                <a:lnTo>
                  <a:pt x="1588" y="138"/>
                </a:lnTo>
                <a:lnTo>
                  <a:pt x="1600" y="132"/>
                </a:lnTo>
                <a:lnTo>
                  <a:pt x="1612" y="128"/>
                </a:lnTo>
                <a:lnTo>
                  <a:pt x="1624" y="126"/>
                </a:lnTo>
                <a:lnTo>
                  <a:pt x="1628" y="126"/>
                </a:lnTo>
                <a:lnTo>
                  <a:pt x="1628" y="72"/>
                </a:lnTo>
                <a:lnTo>
                  <a:pt x="1628" y="72"/>
                </a:lnTo>
                <a:lnTo>
                  <a:pt x="1620" y="72"/>
                </a:lnTo>
                <a:lnTo>
                  <a:pt x="1620" y="72"/>
                </a:lnTo>
                <a:lnTo>
                  <a:pt x="1608" y="74"/>
                </a:lnTo>
                <a:lnTo>
                  <a:pt x="1594" y="80"/>
                </a:lnTo>
                <a:lnTo>
                  <a:pt x="1594" y="80"/>
                </a:lnTo>
                <a:lnTo>
                  <a:pt x="1582" y="90"/>
                </a:lnTo>
                <a:lnTo>
                  <a:pt x="1572" y="100"/>
                </a:lnTo>
                <a:lnTo>
                  <a:pt x="1566" y="114"/>
                </a:lnTo>
                <a:lnTo>
                  <a:pt x="1560" y="132"/>
                </a:lnTo>
                <a:lnTo>
                  <a:pt x="1560" y="78"/>
                </a:lnTo>
                <a:lnTo>
                  <a:pt x="1512" y="78"/>
                </a:lnTo>
                <a:lnTo>
                  <a:pt x="1512" y="304"/>
                </a:lnTo>
                <a:lnTo>
                  <a:pt x="1564" y="304"/>
                </a:lnTo>
                <a:lnTo>
                  <a:pt x="1564" y="200"/>
                </a:lnTo>
                <a:close/>
                <a:moveTo>
                  <a:pt x="1766" y="264"/>
                </a:moveTo>
                <a:lnTo>
                  <a:pt x="1766" y="264"/>
                </a:lnTo>
                <a:lnTo>
                  <a:pt x="1748" y="262"/>
                </a:lnTo>
                <a:lnTo>
                  <a:pt x="1742" y="260"/>
                </a:lnTo>
                <a:lnTo>
                  <a:pt x="1738" y="256"/>
                </a:lnTo>
                <a:lnTo>
                  <a:pt x="1734" y="252"/>
                </a:lnTo>
                <a:lnTo>
                  <a:pt x="1732" y="246"/>
                </a:lnTo>
                <a:lnTo>
                  <a:pt x="1730" y="228"/>
                </a:lnTo>
                <a:lnTo>
                  <a:pt x="1730" y="118"/>
                </a:lnTo>
                <a:lnTo>
                  <a:pt x="1776" y="118"/>
                </a:lnTo>
                <a:lnTo>
                  <a:pt x="1776" y="78"/>
                </a:lnTo>
                <a:lnTo>
                  <a:pt x="1730" y="78"/>
                </a:lnTo>
                <a:lnTo>
                  <a:pt x="1730" y="16"/>
                </a:lnTo>
                <a:lnTo>
                  <a:pt x="1688" y="20"/>
                </a:lnTo>
                <a:lnTo>
                  <a:pt x="1684" y="78"/>
                </a:lnTo>
                <a:lnTo>
                  <a:pt x="1652" y="78"/>
                </a:lnTo>
                <a:lnTo>
                  <a:pt x="1652" y="118"/>
                </a:lnTo>
                <a:lnTo>
                  <a:pt x="1680" y="118"/>
                </a:lnTo>
                <a:lnTo>
                  <a:pt x="1680" y="234"/>
                </a:lnTo>
                <a:lnTo>
                  <a:pt x="1680" y="234"/>
                </a:lnTo>
                <a:lnTo>
                  <a:pt x="1682" y="254"/>
                </a:lnTo>
                <a:lnTo>
                  <a:pt x="1684" y="270"/>
                </a:lnTo>
                <a:lnTo>
                  <a:pt x="1688" y="280"/>
                </a:lnTo>
                <a:lnTo>
                  <a:pt x="1696" y="290"/>
                </a:lnTo>
                <a:lnTo>
                  <a:pt x="1696" y="290"/>
                </a:lnTo>
                <a:lnTo>
                  <a:pt x="1706" y="298"/>
                </a:lnTo>
                <a:lnTo>
                  <a:pt x="1716" y="304"/>
                </a:lnTo>
                <a:lnTo>
                  <a:pt x="1730" y="308"/>
                </a:lnTo>
                <a:lnTo>
                  <a:pt x="1744" y="308"/>
                </a:lnTo>
                <a:lnTo>
                  <a:pt x="1744" y="308"/>
                </a:lnTo>
                <a:lnTo>
                  <a:pt x="1758" y="308"/>
                </a:lnTo>
                <a:lnTo>
                  <a:pt x="1780" y="304"/>
                </a:lnTo>
                <a:lnTo>
                  <a:pt x="1780" y="264"/>
                </a:lnTo>
                <a:lnTo>
                  <a:pt x="1780" y="264"/>
                </a:lnTo>
                <a:lnTo>
                  <a:pt x="1766" y="264"/>
                </a:lnTo>
                <a:lnTo>
                  <a:pt x="1766" y="264"/>
                </a:lnTo>
                <a:close/>
                <a:moveTo>
                  <a:pt x="1958" y="78"/>
                </a:moveTo>
                <a:lnTo>
                  <a:pt x="1910" y="228"/>
                </a:lnTo>
                <a:lnTo>
                  <a:pt x="1856" y="78"/>
                </a:lnTo>
                <a:lnTo>
                  <a:pt x="1804" y="78"/>
                </a:lnTo>
                <a:lnTo>
                  <a:pt x="1880" y="290"/>
                </a:lnTo>
                <a:lnTo>
                  <a:pt x="1880" y="290"/>
                </a:lnTo>
                <a:lnTo>
                  <a:pt x="1884" y="304"/>
                </a:lnTo>
                <a:lnTo>
                  <a:pt x="1884" y="304"/>
                </a:lnTo>
                <a:lnTo>
                  <a:pt x="1884" y="312"/>
                </a:lnTo>
                <a:lnTo>
                  <a:pt x="1882" y="320"/>
                </a:lnTo>
                <a:lnTo>
                  <a:pt x="1878" y="326"/>
                </a:lnTo>
                <a:lnTo>
                  <a:pt x="1874" y="332"/>
                </a:lnTo>
                <a:lnTo>
                  <a:pt x="1868" y="336"/>
                </a:lnTo>
                <a:lnTo>
                  <a:pt x="1860" y="340"/>
                </a:lnTo>
                <a:lnTo>
                  <a:pt x="1854" y="342"/>
                </a:lnTo>
                <a:lnTo>
                  <a:pt x="1846" y="344"/>
                </a:lnTo>
                <a:lnTo>
                  <a:pt x="1846" y="344"/>
                </a:lnTo>
                <a:lnTo>
                  <a:pt x="1820" y="342"/>
                </a:lnTo>
                <a:lnTo>
                  <a:pt x="1820" y="384"/>
                </a:lnTo>
                <a:lnTo>
                  <a:pt x="1820" y="384"/>
                </a:lnTo>
                <a:lnTo>
                  <a:pt x="1850" y="384"/>
                </a:lnTo>
                <a:lnTo>
                  <a:pt x="1850" y="384"/>
                </a:lnTo>
                <a:lnTo>
                  <a:pt x="1860" y="384"/>
                </a:lnTo>
                <a:lnTo>
                  <a:pt x="1870" y="382"/>
                </a:lnTo>
                <a:lnTo>
                  <a:pt x="1880" y="378"/>
                </a:lnTo>
                <a:lnTo>
                  <a:pt x="1888" y="372"/>
                </a:lnTo>
                <a:lnTo>
                  <a:pt x="1894" y="366"/>
                </a:lnTo>
                <a:lnTo>
                  <a:pt x="1900" y="358"/>
                </a:lnTo>
                <a:lnTo>
                  <a:pt x="1906" y="346"/>
                </a:lnTo>
                <a:lnTo>
                  <a:pt x="1910" y="334"/>
                </a:lnTo>
                <a:lnTo>
                  <a:pt x="1998" y="78"/>
                </a:lnTo>
                <a:lnTo>
                  <a:pt x="1958" y="78"/>
                </a:lnTo>
                <a:close/>
                <a:moveTo>
                  <a:pt x="2106" y="302"/>
                </a:moveTo>
                <a:lnTo>
                  <a:pt x="2158" y="302"/>
                </a:lnTo>
                <a:lnTo>
                  <a:pt x="2158" y="302"/>
                </a:lnTo>
                <a:lnTo>
                  <a:pt x="2174" y="300"/>
                </a:lnTo>
                <a:lnTo>
                  <a:pt x="2182" y="298"/>
                </a:lnTo>
                <a:lnTo>
                  <a:pt x="2188" y="294"/>
                </a:lnTo>
                <a:lnTo>
                  <a:pt x="2192" y="290"/>
                </a:lnTo>
                <a:lnTo>
                  <a:pt x="2196" y="284"/>
                </a:lnTo>
                <a:lnTo>
                  <a:pt x="2198" y="278"/>
                </a:lnTo>
                <a:lnTo>
                  <a:pt x="2200" y="272"/>
                </a:lnTo>
                <a:lnTo>
                  <a:pt x="2200" y="272"/>
                </a:lnTo>
                <a:lnTo>
                  <a:pt x="2200" y="272"/>
                </a:lnTo>
                <a:lnTo>
                  <a:pt x="2198" y="262"/>
                </a:lnTo>
                <a:lnTo>
                  <a:pt x="2194" y="254"/>
                </a:lnTo>
                <a:lnTo>
                  <a:pt x="2186" y="248"/>
                </a:lnTo>
                <a:lnTo>
                  <a:pt x="2178" y="244"/>
                </a:lnTo>
                <a:lnTo>
                  <a:pt x="2178" y="244"/>
                </a:lnTo>
                <a:lnTo>
                  <a:pt x="2184" y="240"/>
                </a:lnTo>
                <a:lnTo>
                  <a:pt x="2188" y="234"/>
                </a:lnTo>
                <a:lnTo>
                  <a:pt x="2192" y="228"/>
                </a:lnTo>
                <a:lnTo>
                  <a:pt x="2194" y="218"/>
                </a:lnTo>
                <a:lnTo>
                  <a:pt x="2194" y="218"/>
                </a:lnTo>
                <a:lnTo>
                  <a:pt x="2194" y="218"/>
                </a:lnTo>
                <a:lnTo>
                  <a:pt x="2192" y="208"/>
                </a:lnTo>
                <a:lnTo>
                  <a:pt x="2186" y="200"/>
                </a:lnTo>
                <a:lnTo>
                  <a:pt x="2186" y="200"/>
                </a:lnTo>
                <a:lnTo>
                  <a:pt x="2180" y="196"/>
                </a:lnTo>
                <a:lnTo>
                  <a:pt x="2174" y="192"/>
                </a:lnTo>
                <a:lnTo>
                  <a:pt x="2166" y="190"/>
                </a:lnTo>
                <a:lnTo>
                  <a:pt x="2156" y="190"/>
                </a:lnTo>
                <a:lnTo>
                  <a:pt x="2106" y="190"/>
                </a:lnTo>
                <a:lnTo>
                  <a:pt x="2106" y="302"/>
                </a:lnTo>
                <a:close/>
                <a:moveTo>
                  <a:pt x="2126" y="238"/>
                </a:moveTo>
                <a:lnTo>
                  <a:pt x="2126" y="208"/>
                </a:lnTo>
                <a:lnTo>
                  <a:pt x="2154" y="208"/>
                </a:lnTo>
                <a:lnTo>
                  <a:pt x="2154" y="208"/>
                </a:lnTo>
                <a:lnTo>
                  <a:pt x="2162" y="208"/>
                </a:lnTo>
                <a:lnTo>
                  <a:pt x="2168" y="212"/>
                </a:lnTo>
                <a:lnTo>
                  <a:pt x="2172" y="216"/>
                </a:lnTo>
                <a:lnTo>
                  <a:pt x="2174" y="222"/>
                </a:lnTo>
                <a:lnTo>
                  <a:pt x="2174" y="222"/>
                </a:lnTo>
                <a:lnTo>
                  <a:pt x="2174" y="222"/>
                </a:lnTo>
                <a:lnTo>
                  <a:pt x="2172" y="228"/>
                </a:lnTo>
                <a:lnTo>
                  <a:pt x="2168" y="234"/>
                </a:lnTo>
                <a:lnTo>
                  <a:pt x="2160" y="236"/>
                </a:lnTo>
                <a:lnTo>
                  <a:pt x="2152" y="238"/>
                </a:lnTo>
                <a:lnTo>
                  <a:pt x="2126" y="238"/>
                </a:lnTo>
                <a:close/>
                <a:moveTo>
                  <a:pt x="2126" y="284"/>
                </a:moveTo>
                <a:lnTo>
                  <a:pt x="2126" y="254"/>
                </a:lnTo>
                <a:lnTo>
                  <a:pt x="2156" y="254"/>
                </a:lnTo>
                <a:lnTo>
                  <a:pt x="2156" y="254"/>
                </a:lnTo>
                <a:lnTo>
                  <a:pt x="2166" y="256"/>
                </a:lnTo>
                <a:lnTo>
                  <a:pt x="2174" y="258"/>
                </a:lnTo>
                <a:lnTo>
                  <a:pt x="2178" y="262"/>
                </a:lnTo>
                <a:lnTo>
                  <a:pt x="2180" y="270"/>
                </a:lnTo>
                <a:lnTo>
                  <a:pt x="2180" y="270"/>
                </a:lnTo>
                <a:lnTo>
                  <a:pt x="2180" y="270"/>
                </a:lnTo>
                <a:lnTo>
                  <a:pt x="2178" y="276"/>
                </a:lnTo>
                <a:lnTo>
                  <a:pt x="2174" y="280"/>
                </a:lnTo>
                <a:lnTo>
                  <a:pt x="2168" y="284"/>
                </a:lnTo>
                <a:lnTo>
                  <a:pt x="2158" y="284"/>
                </a:lnTo>
                <a:lnTo>
                  <a:pt x="2126" y="284"/>
                </a:lnTo>
                <a:close/>
                <a:moveTo>
                  <a:pt x="2276" y="304"/>
                </a:moveTo>
                <a:lnTo>
                  <a:pt x="2276" y="304"/>
                </a:lnTo>
                <a:lnTo>
                  <a:pt x="2286" y="304"/>
                </a:lnTo>
                <a:lnTo>
                  <a:pt x="2294" y="300"/>
                </a:lnTo>
                <a:lnTo>
                  <a:pt x="2304" y="296"/>
                </a:lnTo>
                <a:lnTo>
                  <a:pt x="2310" y="292"/>
                </a:lnTo>
                <a:lnTo>
                  <a:pt x="2316" y="284"/>
                </a:lnTo>
                <a:lnTo>
                  <a:pt x="2320" y="276"/>
                </a:lnTo>
                <a:lnTo>
                  <a:pt x="2322" y="266"/>
                </a:lnTo>
                <a:lnTo>
                  <a:pt x="2324" y="254"/>
                </a:lnTo>
                <a:lnTo>
                  <a:pt x="2324" y="190"/>
                </a:lnTo>
                <a:lnTo>
                  <a:pt x="2304" y="190"/>
                </a:lnTo>
                <a:lnTo>
                  <a:pt x="2304" y="254"/>
                </a:lnTo>
                <a:lnTo>
                  <a:pt x="2304" y="254"/>
                </a:lnTo>
                <a:lnTo>
                  <a:pt x="2302" y="268"/>
                </a:lnTo>
                <a:lnTo>
                  <a:pt x="2300" y="274"/>
                </a:lnTo>
                <a:lnTo>
                  <a:pt x="2296" y="278"/>
                </a:lnTo>
                <a:lnTo>
                  <a:pt x="2292" y="282"/>
                </a:lnTo>
                <a:lnTo>
                  <a:pt x="2288" y="284"/>
                </a:lnTo>
                <a:lnTo>
                  <a:pt x="2276" y="286"/>
                </a:lnTo>
                <a:lnTo>
                  <a:pt x="2276" y="286"/>
                </a:lnTo>
                <a:lnTo>
                  <a:pt x="2264" y="284"/>
                </a:lnTo>
                <a:lnTo>
                  <a:pt x="2258" y="282"/>
                </a:lnTo>
                <a:lnTo>
                  <a:pt x="2254" y="278"/>
                </a:lnTo>
                <a:lnTo>
                  <a:pt x="2252" y="274"/>
                </a:lnTo>
                <a:lnTo>
                  <a:pt x="2248" y="268"/>
                </a:lnTo>
                <a:lnTo>
                  <a:pt x="2248" y="254"/>
                </a:lnTo>
                <a:lnTo>
                  <a:pt x="2248" y="190"/>
                </a:lnTo>
                <a:lnTo>
                  <a:pt x="2228" y="190"/>
                </a:lnTo>
                <a:lnTo>
                  <a:pt x="2228" y="254"/>
                </a:lnTo>
                <a:lnTo>
                  <a:pt x="2228" y="254"/>
                </a:lnTo>
                <a:lnTo>
                  <a:pt x="2228" y="266"/>
                </a:lnTo>
                <a:lnTo>
                  <a:pt x="2230" y="276"/>
                </a:lnTo>
                <a:lnTo>
                  <a:pt x="2234" y="284"/>
                </a:lnTo>
                <a:lnTo>
                  <a:pt x="2240" y="292"/>
                </a:lnTo>
                <a:lnTo>
                  <a:pt x="2248" y="296"/>
                </a:lnTo>
                <a:lnTo>
                  <a:pt x="2256" y="300"/>
                </a:lnTo>
                <a:lnTo>
                  <a:pt x="2264" y="304"/>
                </a:lnTo>
                <a:lnTo>
                  <a:pt x="2276" y="304"/>
                </a:lnTo>
                <a:lnTo>
                  <a:pt x="2276" y="304"/>
                </a:lnTo>
                <a:close/>
                <a:moveTo>
                  <a:pt x="2396" y="304"/>
                </a:moveTo>
                <a:lnTo>
                  <a:pt x="2396" y="304"/>
                </a:lnTo>
                <a:lnTo>
                  <a:pt x="2404" y="304"/>
                </a:lnTo>
                <a:lnTo>
                  <a:pt x="2412" y="302"/>
                </a:lnTo>
                <a:lnTo>
                  <a:pt x="2420" y="298"/>
                </a:lnTo>
                <a:lnTo>
                  <a:pt x="2426" y="294"/>
                </a:lnTo>
                <a:lnTo>
                  <a:pt x="2430" y="290"/>
                </a:lnTo>
                <a:lnTo>
                  <a:pt x="2434" y="284"/>
                </a:lnTo>
                <a:lnTo>
                  <a:pt x="2436" y="278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64"/>
                </a:lnTo>
                <a:lnTo>
                  <a:pt x="2434" y="258"/>
                </a:lnTo>
                <a:lnTo>
                  <a:pt x="2432" y="254"/>
                </a:lnTo>
                <a:lnTo>
                  <a:pt x="2428" y="248"/>
                </a:lnTo>
                <a:lnTo>
                  <a:pt x="2416" y="242"/>
                </a:lnTo>
                <a:lnTo>
                  <a:pt x="2400" y="238"/>
                </a:lnTo>
                <a:lnTo>
                  <a:pt x="2400" y="238"/>
                </a:lnTo>
                <a:lnTo>
                  <a:pt x="2388" y="234"/>
                </a:lnTo>
                <a:lnTo>
                  <a:pt x="2378" y="230"/>
                </a:lnTo>
                <a:lnTo>
                  <a:pt x="2374" y="226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14"/>
                </a:lnTo>
                <a:lnTo>
                  <a:pt x="2378" y="210"/>
                </a:lnTo>
                <a:lnTo>
                  <a:pt x="2384" y="208"/>
                </a:lnTo>
                <a:lnTo>
                  <a:pt x="2392" y="206"/>
                </a:lnTo>
                <a:lnTo>
                  <a:pt x="2392" y="206"/>
                </a:lnTo>
                <a:lnTo>
                  <a:pt x="2400" y="206"/>
                </a:lnTo>
                <a:lnTo>
                  <a:pt x="2408" y="208"/>
                </a:lnTo>
                <a:lnTo>
                  <a:pt x="2414" y="212"/>
                </a:lnTo>
                <a:lnTo>
                  <a:pt x="2422" y="218"/>
                </a:lnTo>
                <a:lnTo>
                  <a:pt x="2432" y="202"/>
                </a:lnTo>
                <a:lnTo>
                  <a:pt x="2432" y="202"/>
                </a:lnTo>
                <a:lnTo>
                  <a:pt x="2424" y="196"/>
                </a:lnTo>
                <a:lnTo>
                  <a:pt x="2414" y="192"/>
                </a:lnTo>
                <a:lnTo>
                  <a:pt x="2404" y="190"/>
                </a:lnTo>
                <a:lnTo>
                  <a:pt x="2392" y="188"/>
                </a:lnTo>
                <a:lnTo>
                  <a:pt x="2392" y="188"/>
                </a:lnTo>
                <a:lnTo>
                  <a:pt x="2384" y="190"/>
                </a:lnTo>
                <a:lnTo>
                  <a:pt x="2376" y="190"/>
                </a:lnTo>
                <a:lnTo>
                  <a:pt x="2370" y="194"/>
                </a:lnTo>
                <a:lnTo>
                  <a:pt x="2364" y="198"/>
                </a:lnTo>
                <a:lnTo>
                  <a:pt x="2360" y="202"/>
                </a:lnTo>
                <a:lnTo>
                  <a:pt x="2356" y="208"/>
                </a:lnTo>
                <a:lnTo>
                  <a:pt x="2354" y="214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8"/>
                </a:lnTo>
                <a:lnTo>
                  <a:pt x="2356" y="234"/>
                </a:lnTo>
                <a:lnTo>
                  <a:pt x="2360" y="240"/>
                </a:lnTo>
                <a:lnTo>
                  <a:pt x="2364" y="244"/>
                </a:lnTo>
                <a:lnTo>
                  <a:pt x="2376" y="250"/>
                </a:lnTo>
                <a:lnTo>
                  <a:pt x="2392" y="254"/>
                </a:lnTo>
                <a:lnTo>
                  <a:pt x="2392" y="254"/>
                </a:lnTo>
                <a:lnTo>
                  <a:pt x="2404" y="258"/>
                </a:lnTo>
                <a:lnTo>
                  <a:pt x="2412" y="262"/>
                </a:lnTo>
                <a:lnTo>
                  <a:pt x="2416" y="266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8"/>
                </a:lnTo>
                <a:lnTo>
                  <a:pt x="2412" y="282"/>
                </a:lnTo>
                <a:lnTo>
                  <a:pt x="2404" y="286"/>
                </a:lnTo>
                <a:lnTo>
                  <a:pt x="2396" y="286"/>
                </a:lnTo>
                <a:lnTo>
                  <a:pt x="2396" y="286"/>
                </a:lnTo>
                <a:lnTo>
                  <a:pt x="2386" y="286"/>
                </a:lnTo>
                <a:lnTo>
                  <a:pt x="2378" y="282"/>
                </a:lnTo>
                <a:lnTo>
                  <a:pt x="2370" y="278"/>
                </a:lnTo>
                <a:lnTo>
                  <a:pt x="2362" y="272"/>
                </a:lnTo>
                <a:lnTo>
                  <a:pt x="2350" y="286"/>
                </a:lnTo>
                <a:lnTo>
                  <a:pt x="2350" y="286"/>
                </a:lnTo>
                <a:lnTo>
                  <a:pt x="2360" y="294"/>
                </a:lnTo>
                <a:lnTo>
                  <a:pt x="2372" y="300"/>
                </a:lnTo>
                <a:lnTo>
                  <a:pt x="2384" y="302"/>
                </a:lnTo>
                <a:lnTo>
                  <a:pt x="2396" y="304"/>
                </a:lnTo>
                <a:lnTo>
                  <a:pt x="2396" y="304"/>
                </a:lnTo>
                <a:close/>
                <a:moveTo>
                  <a:pt x="2468" y="302"/>
                </a:moveTo>
                <a:lnTo>
                  <a:pt x="2488" y="302"/>
                </a:lnTo>
                <a:lnTo>
                  <a:pt x="2488" y="190"/>
                </a:lnTo>
                <a:lnTo>
                  <a:pt x="2468" y="190"/>
                </a:lnTo>
                <a:lnTo>
                  <a:pt x="2468" y="302"/>
                </a:lnTo>
                <a:close/>
                <a:moveTo>
                  <a:pt x="2524" y="302"/>
                </a:moveTo>
                <a:lnTo>
                  <a:pt x="2544" y="302"/>
                </a:lnTo>
                <a:lnTo>
                  <a:pt x="2544" y="222"/>
                </a:lnTo>
                <a:lnTo>
                  <a:pt x="2606" y="302"/>
                </a:lnTo>
                <a:lnTo>
                  <a:pt x="2622" y="302"/>
                </a:lnTo>
                <a:lnTo>
                  <a:pt x="2622" y="190"/>
                </a:lnTo>
                <a:lnTo>
                  <a:pt x="2602" y="190"/>
                </a:lnTo>
                <a:lnTo>
                  <a:pt x="2602" y="268"/>
                </a:lnTo>
                <a:lnTo>
                  <a:pt x="2542" y="190"/>
                </a:lnTo>
                <a:lnTo>
                  <a:pt x="2524" y="190"/>
                </a:lnTo>
                <a:lnTo>
                  <a:pt x="2524" y="302"/>
                </a:lnTo>
                <a:close/>
                <a:moveTo>
                  <a:pt x="2658" y="302"/>
                </a:moveTo>
                <a:lnTo>
                  <a:pt x="2742" y="302"/>
                </a:lnTo>
                <a:lnTo>
                  <a:pt x="2742" y="284"/>
                </a:lnTo>
                <a:lnTo>
                  <a:pt x="2678" y="284"/>
                </a:lnTo>
                <a:lnTo>
                  <a:pt x="2678" y="254"/>
                </a:lnTo>
                <a:lnTo>
                  <a:pt x="2734" y="254"/>
                </a:lnTo>
                <a:lnTo>
                  <a:pt x="2734" y="236"/>
                </a:lnTo>
                <a:lnTo>
                  <a:pt x="2678" y="236"/>
                </a:lnTo>
                <a:lnTo>
                  <a:pt x="2678" y="208"/>
                </a:lnTo>
                <a:lnTo>
                  <a:pt x="2742" y="208"/>
                </a:lnTo>
                <a:lnTo>
                  <a:pt x="2742" y="190"/>
                </a:lnTo>
                <a:lnTo>
                  <a:pt x="2658" y="190"/>
                </a:lnTo>
                <a:lnTo>
                  <a:pt x="2658" y="302"/>
                </a:lnTo>
                <a:close/>
                <a:moveTo>
                  <a:pt x="2812" y="304"/>
                </a:moveTo>
                <a:lnTo>
                  <a:pt x="2812" y="304"/>
                </a:lnTo>
                <a:lnTo>
                  <a:pt x="2822" y="304"/>
                </a:lnTo>
                <a:lnTo>
                  <a:pt x="2828" y="302"/>
                </a:lnTo>
                <a:lnTo>
                  <a:pt x="2836" y="298"/>
                </a:lnTo>
                <a:lnTo>
                  <a:pt x="2842" y="294"/>
                </a:lnTo>
                <a:lnTo>
                  <a:pt x="2846" y="290"/>
                </a:lnTo>
                <a:lnTo>
                  <a:pt x="2850" y="284"/>
                </a:lnTo>
                <a:lnTo>
                  <a:pt x="2852" y="278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64"/>
                </a:lnTo>
                <a:lnTo>
                  <a:pt x="2850" y="258"/>
                </a:lnTo>
                <a:lnTo>
                  <a:pt x="2848" y="254"/>
                </a:lnTo>
                <a:lnTo>
                  <a:pt x="2844" y="248"/>
                </a:lnTo>
                <a:lnTo>
                  <a:pt x="2832" y="242"/>
                </a:lnTo>
                <a:lnTo>
                  <a:pt x="2816" y="238"/>
                </a:lnTo>
                <a:lnTo>
                  <a:pt x="2816" y="238"/>
                </a:lnTo>
                <a:lnTo>
                  <a:pt x="2804" y="234"/>
                </a:lnTo>
                <a:lnTo>
                  <a:pt x="2796" y="230"/>
                </a:lnTo>
                <a:lnTo>
                  <a:pt x="2792" y="226"/>
                </a:lnTo>
                <a:lnTo>
                  <a:pt x="2790" y="220"/>
                </a:lnTo>
                <a:lnTo>
                  <a:pt x="2790" y="220"/>
                </a:lnTo>
                <a:lnTo>
                  <a:pt x="2790" y="220"/>
                </a:lnTo>
                <a:lnTo>
                  <a:pt x="2792" y="214"/>
                </a:lnTo>
                <a:lnTo>
                  <a:pt x="2794" y="210"/>
                </a:lnTo>
                <a:lnTo>
                  <a:pt x="2800" y="208"/>
                </a:lnTo>
                <a:lnTo>
                  <a:pt x="2808" y="206"/>
                </a:lnTo>
                <a:lnTo>
                  <a:pt x="2808" y="206"/>
                </a:lnTo>
                <a:lnTo>
                  <a:pt x="2816" y="206"/>
                </a:lnTo>
                <a:lnTo>
                  <a:pt x="2824" y="208"/>
                </a:lnTo>
                <a:lnTo>
                  <a:pt x="2832" y="212"/>
                </a:lnTo>
                <a:lnTo>
                  <a:pt x="2838" y="218"/>
                </a:lnTo>
                <a:lnTo>
                  <a:pt x="2850" y="202"/>
                </a:lnTo>
                <a:lnTo>
                  <a:pt x="2850" y="202"/>
                </a:lnTo>
                <a:lnTo>
                  <a:pt x="2840" y="196"/>
                </a:lnTo>
                <a:lnTo>
                  <a:pt x="2830" y="192"/>
                </a:lnTo>
                <a:lnTo>
                  <a:pt x="2820" y="190"/>
                </a:lnTo>
                <a:lnTo>
                  <a:pt x="2808" y="188"/>
                </a:lnTo>
                <a:lnTo>
                  <a:pt x="2808" y="188"/>
                </a:lnTo>
                <a:lnTo>
                  <a:pt x="2800" y="190"/>
                </a:lnTo>
                <a:lnTo>
                  <a:pt x="2794" y="190"/>
                </a:lnTo>
                <a:lnTo>
                  <a:pt x="2786" y="194"/>
                </a:lnTo>
                <a:lnTo>
                  <a:pt x="2782" y="198"/>
                </a:lnTo>
                <a:lnTo>
                  <a:pt x="2776" y="202"/>
                </a:lnTo>
                <a:lnTo>
                  <a:pt x="2774" y="208"/>
                </a:lnTo>
                <a:lnTo>
                  <a:pt x="2772" y="214"/>
                </a:lnTo>
                <a:lnTo>
                  <a:pt x="2770" y="222"/>
                </a:lnTo>
                <a:lnTo>
                  <a:pt x="2770" y="222"/>
                </a:lnTo>
                <a:lnTo>
                  <a:pt x="2770" y="222"/>
                </a:lnTo>
                <a:lnTo>
                  <a:pt x="2772" y="228"/>
                </a:lnTo>
                <a:lnTo>
                  <a:pt x="2772" y="234"/>
                </a:lnTo>
                <a:lnTo>
                  <a:pt x="2776" y="240"/>
                </a:lnTo>
                <a:lnTo>
                  <a:pt x="2780" y="244"/>
                </a:lnTo>
                <a:lnTo>
                  <a:pt x="2792" y="250"/>
                </a:lnTo>
                <a:lnTo>
                  <a:pt x="2808" y="254"/>
                </a:lnTo>
                <a:lnTo>
                  <a:pt x="2808" y="254"/>
                </a:lnTo>
                <a:lnTo>
                  <a:pt x="2820" y="258"/>
                </a:lnTo>
                <a:lnTo>
                  <a:pt x="2828" y="262"/>
                </a:lnTo>
                <a:lnTo>
                  <a:pt x="2832" y="266"/>
                </a:lnTo>
                <a:lnTo>
                  <a:pt x="2834" y="272"/>
                </a:lnTo>
                <a:lnTo>
                  <a:pt x="2834" y="272"/>
                </a:lnTo>
                <a:lnTo>
                  <a:pt x="2834" y="272"/>
                </a:lnTo>
                <a:lnTo>
                  <a:pt x="2832" y="278"/>
                </a:lnTo>
                <a:lnTo>
                  <a:pt x="2828" y="282"/>
                </a:lnTo>
                <a:lnTo>
                  <a:pt x="2822" y="286"/>
                </a:lnTo>
                <a:lnTo>
                  <a:pt x="2814" y="286"/>
                </a:lnTo>
                <a:lnTo>
                  <a:pt x="2814" y="286"/>
                </a:lnTo>
                <a:lnTo>
                  <a:pt x="2804" y="286"/>
                </a:lnTo>
                <a:lnTo>
                  <a:pt x="2794" y="282"/>
                </a:lnTo>
                <a:lnTo>
                  <a:pt x="2786" y="278"/>
                </a:lnTo>
                <a:lnTo>
                  <a:pt x="2778" y="272"/>
                </a:lnTo>
                <a:lnTo>
                  <a:pt x="2766" y="286"/>
                </a:lnTo>
                <a:lnTo>
                  <a:pt x="2766" y="286"/>
                </a:lnTo>
                <a:lnTo>
                  <a:pt x="2776" y="294"/>
                </a:lnTo>
                <a:lnTo>
                  <a:pt x="2788" y="300"/>
                </a:lnTo>
                <a:lnTo>
                  <a:pt x="2800" y="302"/>
                </a:lnTo>
                <a:lnTo>
                  <a:pt x="2812" y="304"/>
                </a:lnTo>
                <a:lnTo>
                  <a:pt x="2812" y="304"/>
                </a:lnTo>
                <a:close/>
                <a:moveTo>
                  <a:pt x="2922" y="304"/>
                </a:moveTo>
                <a:lnTo>
                  <a:pt x="2922" y="304"/>
                </a:lnTo>
                <a:lnTo>
                  <a:pt x="2930" y="304"/>
                </a:lnTo>
                <a:lnTo>
                  <a:pt x="2938" y="302"/>
                </a:lnTo>
                <a:lnTo>
                  <a:pt x="2944" y="298"/>
                </a:lnTo>
                <a:lnTo>
                  <a:pt x="2950" y="294"/>
                </a:lnTo>
                <a:lnTo>
                  <a:pt x="2956" y="290"/>
                </a:lnTo>
                <a:lnTo>
                  <a:pt x="2958" y="284"/>
                </a:lnTo>
                <a:lnTo>
                  <a:pt x="2962" y="278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64"/>
                </a:lnTo>
                <a:lnTo>
                  <a:pt x="2960" y="258"/>
                </a:lnTo>
                <a:lnTo>
                  <a:pt x="2956" y="254"/>
                </a:lnTo>
                <a:lnTo>
                  <a:pt x="2952" y="248"/>
                </a:lnTo>
                <a:lnTo>
                  <a:pt x="2942" y="242"/>
                </a:lnTo>
                <a:lnTo>
                  <a:pt x="2926" y="238"/>
                </a:lnTo>
                <a:lnTo>
                  <a:pt x="2926" y="238"/>
                </a:lnTo>
                <a:lnTo>
                  <a:pt x="2912" y="234"/>
                </a:lnTo>
                <a:lnTo>
                  <a:pt x="2904" y="230"/>
                </a:lnTo>
                <a:lnTo>
                  <a:pt x="2900" y="226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14"/>
                </a:lnTo>
                <a:lnTo>
                  <a:pt x="2904" y="210"/>
                </a:lnTo>
                <a:lnTo>
                  <a:pt x="2910" y="208"/>
                </a:lnTo>
                <a:lnTo>
                  <a:pt x="2918" y="206"/>
                </a:lnTo>
                <a:lnTo>
                  <a:pt x="2918" y="206"/>
                </a:lnTo>
                <a:lnTo>
                  <a:pt x="2926" y="206"/>
                </a:lnTo>
                <a:lnTo>
                  <a:pt x="2932" y="208"/>
                </a:lnTo>
                <a:lnTo>
                  <a:pt x="2948" y="218"/>
                </a:lnTo>
                <a:lnTo>
                  <a:pt x="2958" y="202"/>
                </a:lnTo>
                <a:lnTo>
                  <a:pt x="2958" y="202"/>
                </a:lnTo>
                <a:lnTo>
                  <a:pt x="2950" y="196"/>
                </a:lnTo>
                <a:lnTo>
                  <a:pt x="2940" y="192"/>
                </a:lnTo>
                <a:lnTo>
                  <a:pt x="2930" y="190"/>
                </a:lnTo>
                <a:lnTo>
                  <a:pt x="2918" y="188"/>
                </a:lnTo>
                <a:lnTo>
                  <a:pt x="2918" y="188"/>
                </a:lnTo>
                <a:lnTo>
                  <a:pt x="2910" y="190"/>
                </a:lnTo>
                <a:lnTo>
                  <a:pt x="2902" y="190"/>
                </a:lnTo>
                <a:lnTo>
                  <a:pt x="2896" y="194"/>
                </a:lnTo>
                <a:lnTo>
                  <a:pt x="2890" y="198"/>
                </a:lnTo>
                <a:lnTo>
                  <a:pt x="2886" y="202"/>
                </a:lnTo>
                <a:lnTo>
                  <a:pt x="2882" y="208"/>
                </a:lnTo>
                <a:lnTo>
                  <a:pt x="2880" y="214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8"/>
                </a:lnTo>
                <a:lnTo>
                  <a:pt x="2882" y="234"/>
                </a:lnTo>
                <a:lnTo>
                  <a:pt x="2886" y="240"/>
                </a:lnTo>
                <a:lnTo>
                  <a:pt x="2890" y="244"/>
                </a:lnTo>
                <a:lnTo>
                  <a:pt x="2900" y="250"/>
                </a:lnTo>
                <a:lnTo>
                  <a:pt x="2916" y="254"/>
                </a:lnTo>
                <a:lnTo>
                  <a:pt x="2916" y="254"/>
                </a:lnTo>
                <a:lnTo>
                  <a:pt x="2930" y="258"/>
                </a:lnTo>
                <a:lnTo>
                  <a:pt x="2938" y="262"/>
                </a:lnTo>
                <a:lnTo>
                  <a:pt x="2942" y="266"/>
                </a:lnTo>
                <a:lnTo>
                  <a:pt x="2942" y="272"/>
                </a:lnTo>
                <a:lnTo>
                  <a:pt x="2942" y="272"/>
                </a:lnTo>
                <a:lnTo>
                  <a:pt x="2942" y="272"/>
                </a:lnTo>
                <a:lnTo>
                  <a:pt x="2940" y="278"/>
                </a:lnTo>
                <a:lnTo>
                  <a:pt x="2936" y="282"/>
                </a:lnTo>
                <a:lnTo>
                  <a:pt x="2930" y="286"/>
                </a:lnTo>
                <a:lnTo>
                  <a:pt x="2922" y="286"/>
                </a:lnTo>
                <a:lnTo>
                  <a:pt x="2922" y="286"/>
                </a:lnTo>
                <a:lnTo>
                  <a:pt x="2912" y="286"/>
                </a:lnTo>
                <a:lnTo>
                  <a:pt x="2904" y="282"/>
                </a:lnTo>
                <a:lnTo>
                  <a:pt x="2894" y="278"/>
                </a:lnTo>
                <a:lnTo>
                  <a:pt x="2886" y="272"/>
                </a:lnTo>
                <a:lnTo>
                  <a:pt x="2876" y="286"/>
                </a:lnTo>
                <a:lnTo>
                  <a:pt x="2876" y="286"/>
                </a:lnTo>
                <a:lnTo>
                  <a:pt x="2886" y="294"/>
                </a:lnTo>
                <a:lnTo>
                  <a:pt x="2898" y="300"/>
                </a:lnTo>
                <a:lnTo>
                  <a:pt x="2910" y="302"/>
                </a:lnTo>
                <a:lnTo>
                  <a:pt x="2922" y="304"/>
                </a:lnTo>
                <a:lnTo>
                  <a:pt x="2922" y="304"/>
                </a:lnTo>
                <a:close/>
                <a:moveTo>
                  <a:pt x="3086" y="304"/>
                </a:moveTo>
                <a:lnTo>
                  <a:pt x="3086" y="304"/>
                </a:lnTo>
                <a:lnTo>
                  <a:pt x="3094" y="304"/>
                </a:lnTo>
                <a:lnTo>
                  <a:pt x="3102" y="302"/>
                </a:lnTo>
                <a:lnTo>
                  <a:pt x="3108" y="298"/>
                </a:lnTo>
                <a:lnTo>
                  <a:pt x="3114" y="294"/>
                </a:lnTo>
                <a:lnTo>
                  <a:pt x="3118" y="290"/>
                </a:lnTo>
                <a:lnTo>
                  <a:pt x="3122" y="284"/>
                </a:lnTo>
                <a:lnTo>
                  <a:pt x="3124" y="278"/>
                </a:lnTo>
                <a:lnTo>
                  <a:pt x="3126" y="270"/>
                </a:lnTo>
                <a:lnTo>
                  <a:pt x="3126" y="270"/>
                </a:lnTo>
                <a:lnTo>
                  <a:pt x="3126" y="270"/>
                </a:lnTo>
                <a:lnTo>
                  <a:pt x="3124" y="264"/>
                </a:lnTo>
                <a:lnTo>
                  <a:pt x="3122" y="258"/>
                </a:lnTo>
                <a:lnTo>
                  <a:pt x="3120" y="254"/>
                </a:lnTo>
                <a:lnTo>
                  <a:pt x="3116" y="248"/>
                </a:lnTo>
                <a:lnTo>
                  <a:pt x="3104" y="242"/>
                </a:lnTo>
                <a:lnTo>
                  <a:pt x="3090" y="238"/>
                </a:lnTo>
                <a:lnTo>
                  <a:pt x="3090" y="238"/>
                </a:lnTo>
                <a:lnTo>
                  <a:pt x="3076" y="234"/>
                </a:lnTo>
                <a:lnTo>
                  <a:pt x="3068" y="230"/>
                </a:lnTo>
                <a:lnTo>
                  <a:pt x="3064" y="226"/>
                </a:lnTo>
                <a:lnTo>
                  <a:pt x="3062" y="220"/>
                </a:lnTo>
                <a:lnTo>
                  <a:pt x="3062" y="220"/>
                </a:lnTo>
                <a:lnTo>
                  <a:pt x="3062" y="220"/>
                </a:lnTo>
                <a:lnTo>
                  <a:pt x="3064" y="214"/>
                </a:lnTo>
                <a:lnTo>
                  <a:pt x="3068" y="210"/>
                </a:lnTo>
                <a:lnTo>
                  <a:pt x="3074" y="208"/>
                </a:lnTo>
                <a:lnTo>
                  <a:pt x="3080" y="206"/>
                </a:lnTo>
                <a:lnTo>
                  <a:pt x="3080" y="206"/>
                </a:lnTo>
                <a:lnTo>
                  <a:pt x="3088" y="206"/>
                </a:lnTo>
                <a:lnTo>
                  <a:pt x="3096" y="208"/>
                </a:lnTo>
                <a:lnTo>
                  <a:pt x="3104" y="212"/>
                </a:lnTo>
                <a:lnTo>
                  <a:pt x="3112" y="218"/>
                </a:lnTo>
                <a:lnTo>
                  <a:pt x="3122" y="202"/>
                </a:lnTo>
                <a:lnTo>
                  <a:pt x="3122" y="202"/>
                </a:lnTo>
                <a:lnTo>
                  <a:pt x="3112" y="196"/>
                </a:lnTo>
                <a:lnTo>
                  <a:pt x="3104" y="192"/>
                </a:lnTo>
                <a:lnTo>
                  <a:pt x="3092" y="190"/>
                </a:lnTo>
                <a:lnTo>
                  <a:pt x="3082" y="188"/>
                </a:lnTo>
                <a:lnTo>
                  <a:pt x="3082" y="188"/>
                </a:lnTo>
                <a:lnTo>
                  <a:pt x="3074" y="190"/>
                </a:lnTo>
                <a:lnTo>
                  <a:pt x="3066" y="190"/>
                </a:lnTo>
                <a:lnTo>
                  <a:pt x="3060" y="194"/>
                </a:lnTo>
                <a:lnTo>
                  <a:pt x="3054" y="198"/>
                </a:lnTo>
                <a:lnTo>
                  <a:pt x="3050" y="202"/>
                </a:lnTo>
                <a:lnTo>
                  <a:pt x="3046" y="208"/>
                </a:lnTo>
                <a:lnTo>
                  <a:pt x="3044" y="214"/>
                </a:lnTo>
                <a:lnTo>
                  <a:pt x="3042" y="222"/>
                </a:lnTo>
                <a:lnTo>
                  <a:pt x="3042" y="222"/>
                </a:lnTo>
                <a:lnTo>
                  <a:pt x="3042" y="222"/>
                </a:lnTo>
                <a:lnTo>
                  <a:pt x="3044" y="228"/>
                </a:lnTo>
                <a:lnTo>
                  <a:pt x="3046" y="234"/>
                </a:lnTo>
                <a:lnTo>
                  <a:pt x="3048" y="240"/>
                </a:lnTo>
                <a:lnTo>
                  <a:pt x="3052" y="244"/>
                </a:lnTo>
                <a:lnTo>
                  <a:pt x="3064" y="250"/>
                </a:lnTo>
                <a:lnTo>
                  <a:pt x="3080" y="254"/>
                </a:lnTo>
                <a:lnTo>
                  <a:pt x="3080" y="254"/>
                </a:lnTo>
                <a:lnTo>
                  <a:pt x="3092" y="258"/>
                </a:lnTo>
                <a:lnTo>
                  <a:pt x="3100" y="262"/>
                </a:lnTo>
                <a:lnTo>
                  <a:pt x="3104" y="266"/>
                </a:lnTo>
                <a:lnTo>
                  <a:pt x="3106" y="272"/>
                </a:lnTo>
                <a:lnTo>
                  <a:pt x="3106" y="272"/>
                </a:lnTo>
                <a:lnTo>
                  <a:pt x="3106" y="272"/>
                </a:lnTo>
                <a:lnTo>
                  <a:pt x="3104" y="278"/>
                </a:lnTo>
                <a:lnTo>
                  <a:pt x="3100" y="282"/>
                </a:lnTo>
                <a:lnTo>
                  <a:pt x="3094" y="286"/>
                </a:lnTo>
                <a:lnTo>
                  <a:pt x="3086" y="286"/>
                </a:lnTo>
                <a:lnTo>
                  <a:pt x="3086" y="286"/>
                </a:lnTo>
                <a:lnTo>
                  <a:pt x="3076" y="286"/>
                </a:lnTo>
                <a:lnTo>
                  <a:pt x="3066" y="282"/>
                </a:lnTo>
                <a:lnTo>
                  <a:pt x="3058" y="278"/>
                </a:lnTo>
                <a:lnTo>
                  <a:pt x="3050" y="272"/>
                </a:lnTo>
                <a:lnTo>
                  <a:pt x="3038" y="286"/>
                </a:lnTo>
                <a:lnTo>
                  <a:pt x="3038" y="286"/>
                </a:lnTo>
                <a:lnTo>
                  <a:pt x="3048" y="294"/>
                </a:lnTo>
                <a:lnTo>
                  <a:pt x="3060" y="300"/>
                </a:lnTo>
                <a:lnTo>
                  <a:pt x="3072" y="302"/>
                </a:lnTo>
                <a:lnTo>
                  <a:pt x="3086" y="304"/>
                </a:lnTo>
                <a:lnTo>
                  <a:pt x="3086" y="304"/>
                </a:lnTo>
                <a:close/>
                <a:moveTo>
                  <a:pt x="3208" y="304"/>
                </a:moveTo>
                <a:lnTo>
                  <a:pt x="3208" y="304"/>
                </a:lnTo>
                <a:lnTo>
                  <a:pt x="3220" y="302"/>
                </a:lnTo>
                <a:lnTo>
                  <a:pt x="3230" y="300"/>
                </a:lnTo>
                <a:lnTo>
                  <a:pt x="3240" y="294"/>
                </a:lnTo>
                <a:lnTo>
                  <a:pt x="3250" y="288"/>
                </a:lnTo>
                <a:lnTo>
                  <a:pt x="3256" y="278"/>
                </a:lnTo>
                <a:lnTo>
                  <a:pt x="3262" y="268"/>
                </a:lnTo>
                <a:lnTo>
                  <a:pt x="3264" y="258"/>
                </a:lnTo>
                <a:lnTo>
                  <a:pt x="3266" y="246"/>
                </a:lnTo>
                <a:lnTo>
                  <a:pt x="3266" y="246"/>
                </a:lnTo>
                <a:lnTo>
                  <a:pt x="3266" y="246"/>
                </a:lnTo>
                <a:lnTo>
                  <a:pt x="3264" y="234"/>
                </a:lnTo>
                <a:lnTo>
                  <a:pt x="3262" y="224"/>
                </a:lnTo>
                <a:lnTo>
                  <a:pt x="3256" y="214"/>
                </a:lnTo>
                <a:lnTo>
                  <a:pt x="3250" y="206"/>
                </a:lnTo>
                <a:lnTo>
                  <a:pt x="3242" y="198"/>
                </a:lnTo>
                <a:lnTo>
                  <a:pt x="3232" y="192"/>
                </a:lnTo>
                <a:lnTo>
                  <a:pt x="3220" y="190"/>
                </a:lnTo>
                <a:lnTo>
                  <a:pt x="3208" y="188"/>
                </a:lnTo>
                <a:lnTo>
                  <a:pt x="3208" y="188"/>
                </a:lnTo>
                <a:lnTo>
                  <a:pt x="3196" y="190"/>
                </a:lnTo>
                <a:lnTo>
                  <a:pt x="3184" y="192"/>
                </a:lnTo>
                <a:lnTo>
                  <a:pt x="3174" y="198"/>
                </a:lnTo>
                <a:lnTo>
                  <a:pt x="3166" y="206"/>
                </a:lnTo>
                <a:lnTo>
                  <a:pt x="3158" y="214"/>
                </a:lnTo>
                <a:lnTo>
                  <a:pt x="3154" y="224"/>
                </a:lnTo>
                <a:lnTo>
                  <a:pt x="3150" y="234"/>
                </a:lnTo>
                <a:lnTo>
                  <a:pt x="3148" y="246"/>
                </a:lnTo>
                <a:lnTo>
                  <a:pt x="3148" y="246"/>
                </a:lnTo>
                <a:lnTo>
                  <a:pt x="3148" y="246"/>
                </a:lnTo>
                <a:lnTo>
                  <a:pt x="3150" y="258"/>
                </a:lnTo>
                <a:lnTo>
                  <a:pt x="3154" y="268"/>
                </a:lnTo>
                <a:lnTo>
                  <a:pt x="3158" y="278"/>
                </a:lnTo>
                <a:lnTo>
                  <a:pt x="3166" y="288"/>
                </a:lnTo>
                <a:lnTo>
                  <a:pt x="3174" y="294"/>
                </a:lnTo>
                <a:lnTo>
                  <a:pt x="3184" y="300"/>
                </a:lnTo>
                <a:lnTo>
                  <a:pt x="3194" y="302"/>
                </a:lnTo>
                <a:lnTo>
                  <a:pt x="3208" y="304"/>
                </a:lnTo>
                <a:lnTo>
                  <a:pt x="3208" y="304"/>
                </a:lnTo>
                <a:close/>
                <a:moveTo>
                  <a:pt x="3208" y="286"/>
                </a:moveTo>
                <a:lnTo>
                  <a:pt x="3208" y="286"/>
                </a:lnTo>
                <a:lnTo>
                  <a:pt x="3200" y="286"/>
                </a:lnTo>
                <a:lnTo>
                  <a:pt x="3192" y="282"/>
                </a:lnTo>
                <a:lnTo>
                  <a:pt x="3186" y="280"/>
                </a:lnTo>
                <a:lnTo>
                  <a:pt x="3180" y="274"/>
                </a:lnTo>
                <a:lnTo>
                  <a:pt x="3176" y="268"/>
                </a:lnTo>
                <a:lnTo>
                  <a:pt x="3172" y="262"/>
                </a:lnTo>
                <a:lnTo>
                  <a:pt x="3170" y="254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38"/>
                </a:lnTo>
                <a:lnTo>
                  <a:pt x="3172" y="230"/>
                </a:lnTo>
                <a:lnTo>
                  <a:pt x="3176" y="224"/>
                </a:lnTo>
                <a:lnTo>
                  <a:pt x="3180" y="218"/>
                </a:lnTo>
                <a:lnTo>
                  <a:pt x="3186" y="214"/>
                </a:lnTo>
                <a:lnTo>
                  <a:pt x="3192" y="210"/>
                </a:lnTo>
                <a:lnTo>
                  <a:pt x="3200" y="208"/>
                </a:lnTo>
                <a:lnTo>
                  <a:pt x="3208" y="206"/>
                </a:lnTo>
                <a:lnTo>
                  <a:pt x="3208" y="206"/>
                </a:lnTo>
                <a:lnTo>
                  <a:pt x="3216" y="208"/>
                </a:lnTo>
                <a:lnTo>
                  <a:pt x="3222" y="210"/>
                </a:lnTo>
                <a:lnTo>
                  <a:pt x="3230" y="214"/>
                </a:lnTo>
                <a:lnTo>
                  <a:pt x="3234" y="218"/>
                </a:lnTo>
                <a:lnTo>
                  <a:pt x="3240" y="224"/>
                </a:lnTo>
                <a:lnTo>
                  <a:pt x="3242" y="230"/>
                </a:lnTo>
                <a:lnTo>
                  <a:pt x="3244" y="238"/>
                </a:lnTo>
                <a:lnTo>
                  <a:pt x="3246" y="246"/>
                </a:lnTo>
                <a:lnTo>
                  <a:pt x="3246" y="246"/>
                </a:lnTo>
                <a:lnTo>
                  <a:pt x="3246" y="246"/>
                </a:lnTo>
                <a:lnTo>
                  <a:pt x="3244" y="254"/>
                </a:lnTo>
                <a:lnTo>
                  <a:pt x="3242" y="262"/>
                </a:lnTo>
                <a:lnTo>
                  <a:pt x="3240" y="268"/>
                </a:lnTo>
                <a:lnTo>
                  <a:pt x="3234" y="274"/>
                </a:lnTo>
                <a:lnTo>
                  <a:pt x="3230" y="280"/>
                </a:lnTo>
                <a:lnTo>
                  <a:pt x="3222" y="282"/>
                </a:lnTo>
                <a:lnTo>
                  <a:pt x="3216" y="286"/>
                </a:lnTo>
                <a:lnTo>
                  <a:pt x="3208" y="286"/>
                </a:lnTo>
                <a:lnTo>
                  <a:pt x="3208" y="286"/>
                </a:lnTo>
                <a:close/>
                <a:moveTo>
                  <a:pt x="3298" y="302"/>
                </a:moveTo>
                <a:lnTo>
                  <a:pt x="3376" y="302"/>
                </a:lnTo>
                <a:lnTo>
                  <a:pt x="3376" y="284"/>
                </a:lnTo>
                <a:lnTo>
                  <a:pt x="3316" y="284"/>
                </a:lnTo>
                <a:lnTo>
                  <a:pt x="3316" y="190"/>
                </a:lnTo>
                <a:lnTo>
                  <a:pt x="3298" y="190"/>
                </a:lnTo>
                <a:lnTo>
                  <a:pt x="3298" y="302"/>
                </a:lnTo>
                <a:close/>
                <a:moveTo>
                  <a:pt x="3446" y="304"/>
                </a:moveTo>
                <a:lnTo>
                  <a:pt x="3446" y="304"/>
                </a:lnTo>
                <a:lnTo>
                  <a:pt x="3456" y="304"/>
                </a:lnTo>
                <a:lnTo>
                  <a:pt x="3466" y="300"/>
                </a:lnTo>
                <a:lnTo>
                  <a:pt x="3474" y="296"/>
                </a:lnTo>
                <a:lnTo>
                  <a:pt x="3480" y="292"/>
                </a:lnTo>
                <a:lnTo>
                  <a:pt x="3486" y="284"/>
                </a:lnTo>
                <a:lnTo>
                  <a:pt x="3490" y="276"/>
                </a:lnTo>
                <a:lnTo>
                  <a:pt x="3492" y="266"/>
                </a:lnTo>
                <a:lnTo>
                  <a:pt x="3494" y="254"/>
                </a:lnTo>
                <a:lnTo>
                  <a:pt x="3494" y="190"/>
                </a:lnTo>
                <a:lnTo>
                  <a:pt x="3474" y="190"/>
                </a:lnTo>
                <a:lnTo>
                  <a:pt x="3474" y="254"/>
                </a:lnTo>
                <a:lnTo>
                  <a:pt x="3474" y="254"/>
                </a:lnTo>
                <a:lnTo>
                  <a:pt x="3472" y="268"/>
                </a:lnTo>
                <a:lnTo>
                  <a:pt x="3470" y="274"/>
                </a:lnTo>
                <a:lnTo>
                  <a:pt x="3466" y="278"/>
                </a:lnTo>
                <a:lnTo>
                  <a:pt x="3462" y="282"/>
                </a:lnTo>
                <a:lnTo>
                  <a:pt x="3458" y="284"/>
                </a:lnTo>
                <a:lnTo>
                  <a:pt x="3446" y="286"/>
                </a:lnTo>
                <a:lnTo>
                  <a:pt x="3446" y="286"/>
                </a:lnTo>
                <a:lnTo>
                  <a:pt x="3434" y="284"/>
                </a:lnTo>
                <a:lnTo>
                  <a:pt x="3430" y="282"/>
                </a:lnTo>
                <a:lnTo>
                  <a:pt x="3426" y="278"/>
                </a:lnTo>
                <a:lnTo>
                  <a:pt x="3422" y="274"/>
                </a:lnTo>
                <a:lnTo>
                  <a:pt x="3420" y="268"/>
                </a:lnTo>
                <a:lnTo>
                  <a:pt x="3418" y="254"/>
                </a:lnTo>
                <a:lnTo>
                  <a:pt x="3418" y="190"/>
                </a:lnTo>
                <a:lnTo>
                  <a:pt x="3398" y="190"/>
                </a:lnTo>
                <a:lnTo>
                  <a:pt x="3398" y="254"/>
                </a:lnTo>
                <a:lnTo>
                  <a:pt x="3398" y="254"/>
                </a:lnTo>
                <a:lnTo>
                  <a:pt x="3398" y="266"/>
                </a:lnTo>
                <a:lnTo>
                  <a:pt x="3402" y="276"/>
                </a:lnTo>
                <a:lnTo>
                  <a:pt x="3406" y="284"/>
                </a:lnTo>
                <a:lnTo>
                  <a:pt x="3410" y="292"/>
                </a:lnTo>
                <a:lnTo>
                  <a:pt x="3418" y="296"/>
                </a:lnTo>
                <a:lnTo>
                  <a:pt x="3426" y="300"/>
                </a:lnTo>
                <a:lnTo>
                  <a:pt x="3436" y="304"/>
                </a:lnTo>
                <a:lnTo>
                  <a:pt x="3446" y="304"/>
                </a:lnTo>
                <a:lnTo>
                  <a:pt x="3446" y="304"/>
                </a:lnTo>
                <a:close/>
                <a:moveTo>
                  <a:pt x="3554" y="302"/>
                </a:moveTo>
                <a:lnTo>
                  <a:pt x="3574" y="302"/>
                </a:lnTo>
                <a:lnTo>
                  <a:pt x="3574" y="208"/>
                </a:lnTo>
                <a:lnTo>
                  <a:pt x="3610" y="208"/>
                </a:lnTo>
                <a:lnTo>
                  <a:pt x="3610" y="190"/>
                </a:lnTo>
                <a:lnTo>
                  <a:pt x="3518" y="190"/>
                </a:lnTo>
                <a:lnTo>
                  <a:pt x="3518" y="208"/>
                </a:lnTo>
                <a:lnTo>
                  <a:pt x="3554" y="208"/>
                </a:lnTo>
                <a:lnTo>
                  <a:pt x="3554" y="302"/>
                </a:lnTo>
                <a:close/>
                <a:moveTo>
                  <a:pt x="3636" y="302"/>
                </a:moveTo>
                <a:lnTo>
                  <a:pt x="3656" y="302"/>
                </a:lnTo>
                <a:lnTo>
                  <a:pt x="3656" y="190"/>
                </a:lnTo>
                <a:lnTo>
                  <a:pt x="3636" y="190"/>
                </a:lnTo>
                <a:lnTo>
                  <a:pt x="3636" y="302"/>
                </a:lnTo>
                <a:close/>
                <a:moveTo>
                  <a:pt x="3746" y="304"/>
                </a:moveTo>
                <a:lnTo>
                  <a:pt x="3746" y="304"/>
                </a:lnTo>
                <a:lnTo>
                  <a:pt x="3758" y="302"/>
                </a:lnTo>
                <a:lnTo>
                  <a:pt x="3770" y="300"/>
                </a:lnTo>
                <a:lnTo>
                  <a:pt x="3780" y="294"/>
                </a:lnTo>
                <a:lnTo>
                  <a:pt x="3788" y="288"/>
                </a:lnTo>
                <a:lnTo>
                  <a:pt x="3794" y="278"/>
                </a:lnTo>
                <a:lnTo>
                  <a:pt x="3800" y="268"/>
                </a:lnTo>
                <a:lnTo>
                  <a:pt x="3804" y="258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34"/>
                </a:lnTo>
                <a:lnTo>
                  <a:pt x="3800" y="224"/>
                </a:lnTo>
                <a:lnTo>
                  <a:pt x="3796" y="214"/>
                </a:lnTo>
                <a:lnTo>
                  <a:pt x="3788" y="206"/>
                </a:lnTo>
                <a:lnTo>
                  <a:pt x="3780" y="198"/>
                </a:lnTo>
                <a:lnTo>
                  <a:pt x="3770" y="192"/>
                </a:lnTo>
                <a:lnTo>
                  <a:pt x="3758" y="190"/>
                </a:lnTo>
                <a:lnTo>
                  <a:pt x="3746" y="188"/>
                </a:lnTo>
                <a:lnTo>
                  <a:pt x="3746" y="188"/>
                </a:lnTo>
                <a:lnTo>
                  <a:pt x="3734" y="190"/>
                </a:lnTo>
                <a:lnTo>
                  <a:pt x="3722" y="192"/>
                </a:lnTo>
                <a:lnTo>
                  <a:pt x="3712" y="198"/>
                </a:lnTo>
                <a:lnTo>
                  <a:pt x="3704" y="206"/>
                </a:lnTo>
                <a:lnTo>
                  <a:pt x="3696" y="214"/>
                </a:lnTo>
                <a:lnTo>
                  <a:pt x="3692" y="224"/>
                </a:lnTo>
                <a:lnTo>
                  <a:pt x="3688" y="234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58"/>
                </a:lnTo>
                <a:lnTo>
                  <a:pt x="3692" y="268"/>
                </a:lnTo>
                <a:lnTo>
                  <a:pt x="3696" y="278"/>
                </a:lnTo>
                <a:lnTo>
                  <a:pt x="3704" y="288"/>
                </a:lnTo>
                <a:lnTo>
                  <a:pt x="3712" y="294"/>
                </a:lnTo>
                <a:lnTo>
                  <a:pt x="3722" y="300"/>
                </a:lnTo>
                <a:lnTo>
                  <a:pt x="3734" y="302"/>
                </a:lnTo>
                <a:lnTo>
                  <a:pt x="3746" y="304"/>
                </a:lnTo>
                <a:lnTo>
                  <a:pt x="3746" y="304"/>
                </a:lnTo>
                <a:close/>
                <a:moveTo>
                  <a:pt x="3746" y="286"/>
                </a:moveTo>
                <a:lnTo>
                  <a:pt x="3746" y="286"/>
                </a:lnTo>
                <a:lnTo>
                  <a:pt x="3738" y="286"/>
                </a:lnTo>
                <a:lnTo>
                  <a:pt x="3730" y="282"/>
                </a:lnTo>
                <a:lnTo>
                  <a:pt x="3724" y="280"/>
                </a:lnTo>
                <a:lnTo>
                  <a:pt x="3718" y="274"/>
                </a:lnTo>
                <a:lnTo>
                  <a:pt x="3714" y="268"/>
                </a:lnTo>
                <a:lnTo>
                  <a:pt x="3710" y="262"/>
                </a:lnTo>
                <a:lnTo>
                  <a:pt x="3708" y="254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38"/>
                </a:lnTo>
                <a:lnTo>
                  <a:pt x="3710" y="230"/>
                </a:lnTo>
                <a:lnTo>
                  <a:pt x="3714" y="224"/>
                </a:lnTo>
                <a:lnTo>
                  <a:pt x="3718" y="218"/>
                </a:lnTo>
                <a:lnTo>
                  <a:pt x="3724" y="214"/>
                </a:lnTo>
                <a:lnTo>
                  <a:pt x="3730" y="210"/>
                </a:lnTo>
                <a:lnTo>
                  <a:pt x="3738" y="208"/>
                </a:lnTo>
                <a:lnTo>
                  <a:pt x="3746" y="206"/>
                </a:lnTo>
                <a:lnTo>
                  <a:pt x="3746" y="206"/>
                </a:lnTo>
                <a:lnTo>
                  <a:pt x="3754" y="208"/>
                </a:lnTo>
                <a:lnTo>
                  <a:pt x="3762" y="210"/>
                </a:lnTo>
                <a:lnTo>
                  <a:pt x="3768" y="214"/>
                </a:lnTo>
                <a:lnTo>
                  <a:pt x="3774" y="218"/>
                </a:lnTo>
                <a:lnTo>
                  <a:pt x="3778" y="224"/>
                </a:lnTo>
                <a:lnTo>
                  <a:pt x="3782" y="230"/>
                </a:lnTo>
                <a:lnTo>
                  <a:pt x="3784" y="238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54"/>
                </a:lnTo>
                <a:lnTo>
                  <a:pt x="3782" y="262"/>
                </a:lnTo>
                <a:lnTo>
                  <a:pt x="3778" y="268"/>
                </a:lnTo>
                <a:lnTo>
                  <a:pt x="3774" y="274"/>
                </a:lnTo>
                <a:lnTo>
                  <a:pt x="3768" y="280"/>
                </a:lnTo>
                <a:lnTo>
                  <a:pt x="3762" y="282"/>
                </a:lnTo>
                <a:lnTo>
                  <a:pt x="3754" y="286"/>
                </a:lnTo>
                <a:lnTo>
                  <a:pt x="3746" y="286"/>
                </a:lnTo>
                <a:lnTo>
                  <a:pt x="3746" y="286"/>
                </a:lnTo>
                <a:close/>
                <a:moveTo>
                  <a:pt x="3836" y="302"/>
                </a:moveTo>
                <a:lnTo>
                  <a:pt x="3856" y="302"/>
                </a:lnTo>
                <a:lnTo>
                  <a:pt x="3856" y="222"/>
                </a:lnTo>
                <a:lnTo>
                  <a:pt x="3916" y="302"/>
                </a:lnTo>
                <a:lnTo>
                  <a:pt x="3934" y="302"/>
                </a:lnTo>
                <a:lnTo>
                  <a:pt x="3934" y="190"/>
                </a:lnTo>
                <a:lnTo>
                  <a:pt x="3914" y="190"/>
                </a:lnTo>
                <a:lnTo>
                  <a:pt x="3914" y="268"/>
                </a:lnTo>
                <a:lnTo>
                  <a:pt x="3854" y="190"/>
                </a:lnTo>
                <a:lnTo>
                  <a:pt x="3836" y="190"/>
                </a:lnTo>
                <a:lnTo>
                  <a:pt x="3836" y="302"/>
                </a:lnTo>
                <a:close/>
                <a:moveTo>
                  <a:pt x="4008" y="304"/>
                </a:moveTo>
                <a:lnTo>
                  <a:pt x="4008" y="304"/>
                </a:lnTo>
                <a:lnTo>
                  <a:pt x="4016" y="304"/>
                </a:lnTo>
                <a:lnTo>
                  <a:pt x="4024" y="302"/>
                </a:lnTo>
                <a:lnTo>
                  <a:pt x="4032" y="298"/>
                </a:lnTo>
                <a:lnTo>
                  <a:pt x="4038" y="294"/>
                </a:lnTo>
                <a:lnTo>
                  <a:pt x="4042" y="290"/>
                </a:lnTo>
                <a:lnTo>
                  <a:pt x="4046" y="284"/>
                </a:lnTo>
                <a:lnTo>
                  <a:pt x="4048" y="278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64"/>
                </a:lnTo>
                <a:lnTo>
                  <a:pt x="4046" y="258"/>
                </a:lnTo>
                <a:lnTo>
                  <a:pt x="4044" y="254"/>
                </a:lnTo>
                <a:lnTo>
                  <a:pt x="4040" y="248"/>
                </a:lnTo>
                <a:lnTo>
                  <a:pt x="4028" y="242"/>
                </a:lnTo>
                <a:lnTo>
                  <a:pt x="4012" y="238"/>
                </a:lnTo>
                <a:lnTo>
                  <a:pt x="4012" y="238"/>
                </a:lnTo>
                <a:lnTo>
                  <a:pt x="4000" y="234"/>
                </a:lnTo>
                <a:lnTo>
                  <a:pt x="3992" y="230"/>
                </a:lnTo>
                <a:lnTo>
                  <a:pt x="3988" y="226"/>
                </a:lnTo>
                <a:lnTo>
                  <a:pt x="3986" y="220"/>
                </a:lnTo>
                <a:lnTo>
                  <a:pt x="3986" y="220"/>
                </a:lnTo>
                <a:lnTo>
                  <a:pt x="3986" y="220"/>
                </a:lnTo>
                <a:lnTo>
                  <a:pt x="3988" y="214"/>
                </a:lnTo>
                <a:lnTo>
                  <a:pt x="3990" y="210"/>
                </a:lnTo>
                <a:lnTo>
                  <a:pt x="3996" y="208"/>
                </a:lnTo>
                <a:lnTo>
                  <a:pt x="4004" y="206"/>
                </a:lnTo>
                <a:lnTo>
                  <a:pt x="4004" y="206"/>
                </a:lnTo>
                <a:lnTo>
                  <a:pt x="4012" y="206"/>
                </a:lnTo>
                <a:lnTo>
                  <a:pt x="4020" y="208"/>
                </a:lnTo>
                <a:lnTo>
                  <a:pt x="4028" y="212"/>
                </a:lnTo>
                <a:lnTo>
                  <a:pt x="4034" y="218"/>
                </a:lnTo>
                <a:lnTo>
                  <a:pt x="4046" y="202"/>
                </a:lnTo>
                <a:lnTo>
                  <a:pt x="4046" y="202"/>
                </a:lnTo>
                <a:lnTo>
                  <a:pt x="4036" y="196"/>
                </a:lnTo>
                <a:lnTo>
                  <a:pt x="4026" y="192"/>
                </a:lnTo>
                <a:lnTo>
                  <a:pt x="4016" y="190"/>
                </a:lnTo>
                <a:lnTo>
                  <a:pt x="4004" y="188"/>
                </a:lnTo>
                <a:lnTo>
                  <a:pt x="4004" y="188"/>
                </a:lnTo>
                <a:lnTo>
                  <a:pt x="3996" y="190"/>
                </a:lnTo>
                <a:lnTo>
                  <a:pt x="3990" y="190"/>
                </a:lnTo>
                <a:lnTo>
                  <a:pt x="3982" y="194"/>
                </a:lnTo>
                <a:lnTo>
                  <a:pt x="3976" y="198"/>
                </a:lnTo>
                <a:lnTo>
                  <a:pt x="3972" y="202"/>
                </a:lnTo>
                <a:lnTo>
                  <a:pt x="3970" y="208"/>
                </a:lnTo>
                <a:lnTo>
                  <a:pt x="3966" y="214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8"/>
                </a:lnTo>
                <a:lnTo>
                  <a:pt x="3968" y="234"/>
                </a:lnTo>
                <a:lnTo>
                  <a:pt x="3972" y="240"/>
                </a:lnTo>
                <a:lnTo>
                  <a:pt x="3976" y="244"/>
                </a:lnTo>
                <a:lnTo>
                  <a:pt x="3988" y="250"/>
                </a:lnTo>
                <a:lnTo>
                  <a:pt x="4004" y="254"/>
                </a:lnTo>
                <a:lnTo>
                  <a:pt x="4004" y="254"/>
                </a:lnTo>
                <a:lnTo>
                  <a:pt x="4016" y="258"/>
                </a:lnTo>
                <a:lnTo>
                  <a:pt x="4024" y="262"/>
                </a:lnTo>
                <a:lnTo>
                  <a:pt x="4028" y="266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8"/>
                </a:lnTo>
                <a:lnTo>
                  <a:pt x="4024" y="282"/>
                </a:lnTo>
                <a:lnTo>
                  <a:pt x="4018" y="286"/>
                </a:lnTo>
                <a:lnTo>
                  <a:pt x="4008" y="286"/>
                </a:lnTo>
                <a:lnTo>
                  <a:pt x="4008" y="286"/>
                </a:lnTo>
                <a:lnTo>
                  <a:pt x="4000" y="286"/>
                </a:lnTo>
                <a:lnTo>
                  <a:pt x="3990" y="282"/>
                </a:lnTo>
                <a:lnTo>
                  <a:pt x="3982" y="278"/>
                </a:lnTo>
                <a:lnTo>
                  <a:pt x="3974" y="272"/>
                </a:lnTo>
                <a:lnTo>
                  <a:pt x="3962" y="286"/>
                </a:lnTo>
                <a:lnTo>
                  <a:pt x="3962" y="286"/>
                </a:lnTo>
                <a:lnTo>
                  <a:pt x="3972" y="294"/>
                </a:lnTo>
                <a:lnTo>
                  <a:pt x="3984" y="300"/>
                </a:lnTo>
                <a:lnTo>
                  <a:pt x="3996" y="302"/>
                </a:lnTo>
                <a:lnTo>
                  <a:pt x="4008" y="304"/>
                </a:lnTo>
                <a:lnTo>
                  <a:pt x="4008" y="3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380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75" r:id="rId2"/>
    <p:sldLayoutId id="2147483653" r:id="rId3"/>
    <p:sldLayoutId id="2147483685" r:id="rId4"/>
    <p:sldLayoutId id="2147483686" r:id="rId5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600" kern="1200" baseline="0">
          <a:solidFill>
            <a:srgbClr val="538C3F"/>
          </a:solidFill>
          <a:latin typeface="Century Gothic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1600" kern="1200" baseline="0">
          <a:solidFill>
            <a:schemeClr val="bg2">
              <a:lumMod val="10000"/>
            </a:schemeClr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400" kern="1200" baseline="0">
          <a:solidFill>
            <a:schemeClr val="tx1"/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200" kern="1200" baseline="0">
          <a:solidFill>
            <a:srgbClr val="B5D084"/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100" kern="1200" baseline="0">
          <a:solidFill>
            <a:schemeClr val="tx1"/>
          </a:solidFill>
          <a:latin typeface="Constant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 baseline="0">
          <a:solidFill>
            <a:schemeClr val="tx1"/>
          </a:solidFill>
          <a:latin typeface="Constant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86" userDrawn="1">
          <p15:clr>
            <a:srgbClr val="F26B43"/>
          </p15:clr>
        </p15:guide>
        <p15:guide id="3" pos="587" userDrawn="1">
          <p15:clr>
            <a:srgbClr val="F26B43"/>
          </p15:clr>
        </p15:guide>
        <p15:guide id="4" pos="728" userDrawn="1">
          <p15:clr>
            <a:srgbClr val="F26B43"/>
          </p15:clr>
        </p15:guide>
        <p15:guide id="5" pos="1029" userDrawn="1">
          <p15:clr>
            <a:srgbClr val="F26B43"/>
          </p15:clr>
        </p15:guide>
        <p15:guide id="6" pos="1174" userDrawn="1">
          <p15:clr>
            <a:srgbClr val="F26B43"/>
          </p15:clr>
        </p15:guide>
        <p15:guide id="7" pos="1474" userDrawn="1">
          <p15:clr>
            <a:srgbClr val="F26B43"/>
          </p15:clr>
        </p15:guide>
        <p15:guide id="8" pos="1616" userDrawn="1">
          <p15:clr>
            <a:srgbClr val="F26B43"/>
          </p15:clr>
        </p15:guide>
        <p15:guide id="9" pos="1920" userDrawn="1">
          <p15:clr>
            <a:srgbClr val="F26B43"/>
          </p15:clr>
        </p15:guide>
        <p15:guide id="10" pos="2061" userDrawn="1">
          <p15:clr>
            <a:srgbClr val="F26B43"/>
          </p15:clr>
        </p15:guide>
        <p15:guide id="11" pos="2362" userDrawn="1">
          <p15:clr>
            <a:srgbClr val="F26B43"/>
          </p15:clr>
        </p15:guide>
        <p15:guide id="12" pos="2507" userDrawn="1">
          <p15:clr>
            <a:srgbClr val="F26B43"/>
          </p15:clr>
        </p15:guide>
        <p15:guide id="13" pos="2808" userDrawn="1">
          <p15:clr>
            <a:srgbClr val="F26B43"/>
          </p15:clr>
        </p15:guide>
        <p15:guide id="14" pos="2949" userDrawn="1">
          <p15:clr>
            <a:srgbClr val="F26B43"/>
          </p15:clr>
        </p15:guide>
        <p15:guide id="15" pos="3250" userDrawn="1">
          <p15:clr>
            <a:srgbClr val="F26B43"/>
          </p15:clr>
        </p15:guide>
        <p15:guide id="16" pos="3394" userDrawn="1">
          <p15:clr>
            <a:srgbClr val="F26B43"/>
          </p15:clr>
        </p15:guide>
        <p15:guide id="17" pos="3696" userDrawn="1">
          <p15:clr>
            <a:srgbClr val="F26B43"/>
          </p15:clr>
        </p15:guide>
        <p15:guide id="18" pos="3840" userDrawn="1">
          <p15:clr>
            <a:srgbClr val="F26B43"/>
          </p15:clr>
        </p15:guide>
        <p15:guide id="19" pos="4128" userDrawn="1">
          <p15:clr>
            <a:srgbClr val="F26B43"/>
          </p15:clr>
        </p15:guide>
        <p15:guide id="20" pos="4282" userDrawn="1">
          <p15:clr>
            <a:srgbClr val="F26B43"/>
          </p15:clr>
        </p15:guide>
        <p15:guide id="21" pos="4583" userDrawn="1">
          <p15:clr>
            <a:srgbClr val="F26B43"/>
          </p15:clr>
        </p15:guide>
        <p15:guide id="22" pos="4728" userDrawn="1">
          <p15:clr>
            <a:srgbClr val="F26B43"/>
          </p15:clr>
        </p15:guide>
        <p15:guide id="23" pos="5025" userDrawn="1">
          <p15:clr>
            <a:srgbClr val="F26B43"/>
          </p15:clr>
        </p15:guide>
        <p15:guide id="24" pos="5170" userDrawn="1">
          <p15:clr>
            <a:srgbClr val="F26B43"/>
          </p15:clr>
        </p15:guide>
        <p15:guide id="25" pos="547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400806"/>
            <a:ext cx="9144000" cy="4656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9263" y="449262"/>
            <a:ext cx="8237538" cy="968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Main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263" y="1600201"/>
            <a:ext cx="8237538" cy="23368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First level of list</a:t>
            </a:r>
          </a:p>
          <a:p>
            <a:pPr lvl="1"/>
            <a:r>
              <a:rPr lang="en-US"/>
              <a:t>Second level idea</a:t>
            </a:r>
          </a:p>
          <a:p>
            <a:pPr lvl="2"/>
            <a:r>
              <a:rPr lang="en-US"/>
              <a:t>Third level idea(if additional level is needed… rethink your idea structure)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99808" y="6437376"/>
            <a:ext cx="1083733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000">
                <a:solidFill>
                  <a:schemeClr val="bg1"/>
                </a:solidFill>
                <a:latin typeface="Century Gothic"/>
              </a:defRPr>
            </a:lvl1pPr>
          </a:lstStyle>
          <a:p>
            <a:fld id="{EBEBFF66-A894-4ABB-8226-7CBA6AFE2352}" type="datetime1">
              <a:rPr lang="en-US" smtClean="0"/>
              <a:t>2/18/2022</a:t>
            </a:fld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61869" y="6437376"/>
            <a:ext cx="524935" cy="365125"/>
          </a:xfrm>
          <a:prstGeom prst="rect">
            <a:avLst/>
          </a:prstGeom>
        </p:spPr>
        <p:txBody>
          <a:bodyPr anchor="ctr"/>
          <a:lstStyle>
            <a:lvl1pPr algn="ct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pPr algn="r"/>
            <a:fld id="{8994C0FE-B155-7245-AD0C-30F39E06E47B}" type="slidenum">
              <a:rPr lang="en-US" smtClean="0"/>
              <a:pPr algn="r"/>
              <a:t>‹#›</a:t>
            </a:fld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2472796" y="6530860"/>
            <a:ext cx="49619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>
                <a:solidFill>
                  <a:schemeClr val="bg1"/>
                </a:solidFill>
                <a:latin typeface="Century Gothic"/>
                <a:cs typeface="Century Gothic"/>
              </a:rPr>
              <a:t>Confidential and Proprietary to Daugherty Business Solutions</a:t>
            </a:r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454025" y="6536913"/>
            <a:ext cx="2023533" cy="191956"/>
          </a:xfrm>
          <a:custGeom>
            <a:avLst/>
            <a:gdLst>
              <a:gd name="T0" fmla="*/ 244 w 4048"/>
              <a:gd name="T1" fmla="*/ 104 h 384"/>
              <a:gd name="T2" fmla="*/ 156 w 4048"/>
              <a:gd name="T3" fmla="*/ 60 h 384"/>
              <a:gd name="T4" fmla="*/ 476 w 4048"/>
              <a:gd name="T5" fmla="*/ 108 h 384"/>
              <a:gd name="T6" fmla="*/ 346 w 4048"/>
              <a:gd name="T7" fmla="*/ 124 h 384"/>
              <a:gd name="T8" fmla="*/ 304 w 4048"/>
              <a:gd name="T9" fmla="*/ 192 h 384"/>
              <a:gd name="T10" fmla="*/ 434 w 4048"/>
              <a:gd name="T11" fmla="*/ 258 h 384"/>
              <a:gd name="T12" fmla="*/ 352 w 4048"/>
              <a:gd name="T13" fmla="*/ 264 h 384"/>
              <a:gd name="T14" fmla="*/ 674 w 4048"/>
              <a:gd name="T15" fmla="*/ 214 h 384"/>
              <a:gd name="T16" fmla="*/ 552 w 4048"/>
              <a:gd name="T17" fmla="*/ 278 h 384"/>
              <a:gd name="T18" fmla="*/ 954 w 4048"/>
              <a:gd name="T19" fmla="*/ 38 h 384"/>
              <a:gd name="T20" fmla="*/ 800 w 4048"/>
              <a:gd name="T21" fmla="*/ 182 h 384"/>
              <a:gd name="T22" fmla="*/ 794 w 4048"/>
              <a:gd name="T23" fmla="*/ 370 h 384"/>
              <a:gd name="T24" fmla="*/ 920 w 4048"/>
              <a:gd name="T25" fmla="*/ 248 h 384"/>
              <a:gd name="T26" fmla="*/ 968 w 4048"/>
              <a:gd name="T27" fmla="*/ 156 h 384"/>
              <a:gd name="T28" fmla="*/ 894 w 4048"/>
              <a:gd name="T29" fmla="*/ 178 h 384"/>
              <a:gd name="T30" fmla="*/ 886 w 4048"/>
              <a:gd name="T31" fmla="*/ 106 h 384"/>
              <a:gd name="T32" fmla="*/ 936 w 4048"/>
              <a:gd name="T33" fmla="*/ 338 h 384"/>
              <a:gd name="T34" fmla="*/ 1212 w 4048"/>
              <a:gd name="T35" fmla="*/ 150 h 384"/>
              <a:gd name="T36" fmla="*/ 1076 w 4048"/>
              <a:gd name="T37" fmla="*/ 304 h 384"/>
              <a:gd name="T38" fmla="*/ 1212 w 4048"/>
              <a:gd name="T39" fmla="*/ 150 h 384"/>
              <a:gd name="T40" fmla="*/ 1388 w 4048"/>
              <a:gd name="T41" fmla="*/ 76 h 384"/>
              <a:gd name="T42" fmla="*/ 1398 w 4048"/>
              <a:gd name="T43" fmla="*/ 304 h 384"/>
              <a:gd name="T44" fmla="*/ 1336 w 4048"/>
              <a:gd name="T45" fmla="*/ 118 h 384"/>
              <a:gd name="T46" fmla="*/ 1612 w 4048"/>
              <a:gd name="T47" fmla="*/ 128 h 384"/>
              <a:gd name="T48" fmla="*/ 1742 w 4048"/>
              <a:gd name="T49" fmla="*/ 260 h 384"/>
              <a:gd name="T50" fmla="*/ 1706 w 4048"/>
              <a:gd name="T51" fmla="*/ 298 h 384"/>
              <a:gd name="T52" fmla="*/ 1874 w 4048"/>
              <a:gd name="T53" fmla="*/ 332 h 384"/>
              <a:gd name="T54" fmla="*/ 2158 w 4048"/>
              <a:gd name="T55" fmla="*/ 302 h 384"/>
              <a:gd name="T56" fmla="*/ 2192 w 4048"/>
              <a:gd name="T57" fmla="*/ 208 h 384"/>
              <a:gd name="T58" fmla="*/ 2152 w 4048"/>
              <a:gd name="T59" fmla="*/ 238 h 384"/>
              <a:gd name="T60" fmla="*/ 2310 w 4048"/>
              <a:gd name="T61" fmla="*/ 292 h 384"/>
              <a:gd name="T62" fmla="*/ 2248 w 4048"/>
              <a:gd name="T63" fmla="*/ 190 h 384"/>
              <a:gd name="T64" fmla="*/ 2436 w 4048"/>
              <a:gd name="T65" fmla="*/ 270 h 384"/>
              <a:gd name="T66" fmla="*/ 2408 w 4048"/>
              <a:gd name="T67" fmla="*/ 208 h 384"/>
              <a:gd name="T68" fmla="*/ 2360 w 4048"/>
              <a:gd name="T69" fmla="*/ 240 h 384"/>
              <a:gd name="T70" fmla="*/ 2360 w 4048"/>
              <a:gd name="T71" fmla="*/ 294 h 384"/>
              <a:gd name="T72" fmla="*/ 2742 w 4048"/>
              <a:gd name="T73" fmla="*/ 302 h 384"/>
              <a:gd name="T74" fmla="*/ 2852 w 4048"/>
              <a:gd name="T75" fmla="*/ 270 h 384"/>
              <a:gd name="T76" fmla="*/ 2832 w 4048"/>
              <a:gd name="T77" fmla="*/ 212 h 384"/>
              <a:gd name="T78" fmla="*/ 2780 w 4048"/>
              <a:gd name="T79" fmla="*/ 244 h 384"/>
              <a:gd name="T80" fmla="*/ 2788 w 4048"/>
              <a:gd name="T81" fmla="*/ 300 h 384"/>
              <a:gd name="T82" fmla="*/ 2926 w 4048"/>
              <a:gd name="T83" fmla="*/ 238 h 384"/>
              <a:gd name="T84" fmla="*/ 2910 w 4048"/>
              <a:gd name="T85" fmla="*/ 190 h 384"/>
              <a:gd name="T86" fmla="*/ 2942 w 4048"/>
              <a:gd name="T87" fmla="*/ 272 h 384"/>
              <a:gd name="T88" fmla="*/ 3114 w 4048"/>
              <a:gd name="T89" fmla="*/ 294 h 384"/>
              <a:gd name="T90" fmla="*/ 3074 w 4048"/>
              <a:gd name="T91" fmla="*/ 208 h 384"/>
              <a:gd name="T92" fmla="*/ 3042 w 4048"/>
              <a:gd name="T93" fmla="*/ 222 h 384"/>
              <a:gd name="T94" fmla="*/ 3058 w 4048"/>
              <a:gd name="T95" fmla="*/ 278 h 384"/>
              <a:gd name="T96" fmla="*/ 3262 w 4048"/>
              <a:gd name="T97" fmla="*/ 224 h 384"/>
              <a:gd name="T98" fmla="*/ 3174 w 4048"/>
              <a:gd name="T99" fmla="*/ 294 h 384"/>
              <a:gd name="T100" fmla="*/ 3192 w 4048"/>
              <a:gd name="T101" fmla="*/ 210 h 384"/>
              <a:gd name="T102" fmla="*/ 3208 w 4048"/>
              <a:gd name="T103" fmla="*/ 286 h 384"/>
              <a:gd name="T104" fmla="*/ 3472 w 4048"/>
              <a:gd name="T105" fmla="*/ 268 h 384"/>
              <a:gd name="T106" fmla="*/ 3426 w 4048"/>
              <a:gd name="T107" fmla="*/ 300 h 384"/>
              <a:gd name="T108" fmla="*/ 3780 w 4048"/>
              <a:gd name="T109" fmla="*/ 294 h 384"/>
              <a:gd name="T110" fmla="*/ 3692 w 4048"/>
              <a:gd name="T111" fmla="*/ 224 h 384"/>
              <a:gd name="T112" fmla="*/ 3708 w 4048"/>
              <a:gd name="T113" fmla="*/ 254 h 384"/>
              <a:gd name="T114" fmla="*/ 3784 w 4048"/>
              <a:gd name="T115" fmla="*/ 246 h 384"/>
              <a:gd name="T116" fmla="*/ 4008 w 4048"/>
              <a:gd name="T117" fmla="*/ 304 h 384"/>
              <a:gd name="T118" fmla="*/ 3986 w 4048"/>
              <a:gd name="T119" fmla="*/ 220 h 384"/>
              <a:gd name="T120" fmla="*/ 3972 w 4048"/>
              <a:gd name="T121" fmla="*/ 202 h 384"/>
              <a:gd name="T122" fmla="*/ 4008 w 4048"/>
              <a:gd name="T123" fmla="*/ 28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48" h="384">
                <a:moveTo>
                  <a:pt x="100" y="304"/>
                </a:moveTo>
                <a:lnTo>
                  <a:pt x="100" y="304"/>
                </a:lnTo>
                <a:lnTo>
                  <a:pt x="118" y="304"/>
                </a:lnTo>
                <a:lnTo>
                  <a:pt x="134" y="300"/>
                </a:lnTo>
                <a:lnTo>
                  <a:pt x="148" y="298"/>
                </a:lnTo>
                <a:lnTo>
                  <a:pt x="162" y="292"/>
                </a:lnTo>
                <a:lnTo>
                  <a:pt x="176" y="288"/>
                </a:lnTo>
                <a:lnTo>
                  <a:pt x="188" y="280"/>
                </a:lnTo>
                <a:lnTo>
                  <a:pt x="200" y="272"/>
                </a:lnTo>
                <a:lnTo>
                  <a:pt x="210" y="262"/>
                </a:lnTo>
                <a:lnTo>
                  <a:pt x="218" y="252"/>
                </a:lnTo>
                <a:lnTo>
                  <a:pt x="226" y="240"/>
                </a:lnTo>
                <a:lnTo>
                  <a:pt x="234" y="228"/>
                </a:lnTo>
                <a:lnTo>
                  <a:pt x="240" y="214"/>
                </a:lnTo>
                <a:lnTo>
                  <a:pt x="244" y="200"/>
                </a:lnTo>
                <a:lnTo>
                  <a:pt x="248" y="184"/>
                </a:lnTo>
                <a:lnTo>
                  <a:pt x="250" y="168"/>
                </a:lnTo>
                <a:lnTo>
                  <a:pt x="250" y="150"/>
                </a:lnTo>
                <a:lnTo>
                  <a:pt x="250" y="150"/>
                </a:lnTo>
                <a:lnTo>
                  <a:pt x="250" y="134"/>
                </a:lnTo>
                <a:lnTo>
                  <a:pt x="248" y="118"/>
                </a:lnTo>
                <a:lnTo>
                  <a:pt x="244" y="104"/>
                </a:lnTo>
                <a:lnTo>
                  <a:pt x="240" y="90"/>
                </a:lnTo>
                <a:lnTo>
                  <a:pt x="234" y="76"/>
                </a:lnTo>
                <a:lnTo>
                  <a:pt x="228" y="64"/>
                </a:lnTo>
                <a:lnTo>
                  <a:pt x="220" y="52"/>
                </a:lnTo>
                <a:lnTo>
                  <a:pt x="212" y="42"/>
                </a:lnTo>
                <a:lnTo>
                  <a:pt x="202" y="32"/>
                </a:lnTo>
                <a:lnTo>
                  <a:pt x="192" y="24"/>
                </a:lnTo>
                <a:lnTo>
                  <a:pt x="180" y="16"/>
                </a:lnTo>
                <a:lnTo>
                  <a:pt x="168" y="10"/>
                </a:lnTo>
                <a:lnTo>
                  <a:pt x="156" y="6"/>
                </a:lnTo>
                <a:lnTo>
                  <a:pt x="142" y="2"/>
                </a:lnTo>
                <a:lnTo>
                  <a:pt x="128" y="0"/>
                </a:lnTo>
                <a:lnTo>
                  <a:pt x="112" y="0"/>
                </a:lnTo>
                <a:lnTo>
                  <a:pt x="0" y="0"/>
                </a:lnTo>
                <a:lnTo>
                  <a:pt x="0" y="304"/>
                </a:lnTo>
                <a:lnTo>
                  <a:pt x="100" y="304"/>
                </a:lnTo>
                <a:close/>
                <a:moveTo>
                  <a:pt x="56" y="42"/>
                </a:moveTo>
                <a:lnTo>
                  <a:pt x="110" y="42"/>
                </a:lnTo>
                <a:lnTo>
                  <a:pt x="110" y="42"/>
                </a:lnTo>
                <a:lnTo>
                  <a:pt x="126" y="44"/>
                </a:lnTo>
                <a:lnTo>
                  <a:pt x="142" y="50"/>
                </a:lnTo>
                <a:lnTo>
                  <a:pt x="156" y="60"/>
                </a:lnTo>
                <a:lnTo>
                  <a:pt x="168" y="72"/>
                </a:lnTo>
                <a:lnTo>
                  <a:pt x="176" y="88"/>
                </a:lnTo>
                <a:lnTo>
                  <a:pt x="184" y="106"/>
                </a:lnTo>
                <a:lnTo>
                  <a:pt x="188" y="128"/>
                </a:lnTo>
                <a:lnTo>
                  <a:pt x="190" y="150"/>
                </a:lnTo>
                <a:lnTo>
                  <a:pt x="190" y="150"/>
                </a:lnTo>
                <a:lnTo>
                  <a:pt x="188" y="174"/>
                </a:lnTo>
                <a:lnTo>
                  <a:pt x="184" y="194"/>
                </a:lnTo>
                <a:lnTo>
                  <a:pt x="176" y="214"/>
                </a:lnTo>
                <a:lnTo>
                  <a:pt x="166" y="230"/>
                </a:lnTo>
                <a:lnTo>
                  <a:pt x="154" y="242"/>
                </a:lnTo>
                <a:lnTo>
                  <a:pt x="138" y="252"/>
                </a:lnTo>
                <a:lnTo>
                  <a:pt x="122" y="258"/>
                </a:lnTo>
                <a:lnTo>
                  <a:pt x="102" y="258"/>
                </a:lnTo>
                <a:lnTo>
                  <a:pt x="56" y="258"/>
                </a:lnTo>
                <a:lnTo>
                  <a:pt x="56" y="42"/>
                </a:lnTo>
                <a:close/>
                <a:moveTo>
                  <a:pt x="484" y="258"/>
                </a:moveTo>
                <a:lnTo>
                  <a:pt x="484" y="156"/>
                </a:lnTo>
                <a:lnTo>
                  <a:pt x="484" y="156"/>
                </a:lnTo>
                <a:lnTo>
                  <a:pt x="484" y="132"/>
                </a:lnTo>
                <a:lnTo>
                  <a:pt x="480" y="114"/>
                </a:lnTo>
                <a:lnTo>
                  <a:pt x="476" y="108"/>
                </a:lnTo>
                <a:lnTo>
                  <a:pt x="472" y="102"/>
                </a:lnTo>
                <a:lnTo>
                  <a:pt x="462" y="90"/>
                </a:lnTo>
                <a:lnTo>
                  <a:pt x="462" y="90"/>
                </a:lnTo>
                <a:lnTo>
                  <a:pt x="450" y="84"/>
                </a:lnTo>
                <a:lnTo>
                  <a:pt x="434" y="78"/>
                </a:lnTo>
                <a:lnTo>
                  <a:pt x="416" y="76"/>
                </a:lnTo>
                <a:lnTo>
                  <a:pt x="394" y="74"/>
                </a:lnTo>
                <a:lnTo>
                  <a:pt x="394" y="74"/>
                </a:lnTo>
                <a:lnTo>
                  <a:pt x="372" y="76"/>
                </a:lnTo>
                <a:lnTo>
                  <a:pt x="352" y="78"/>
                </a:lnTo>
                <a:lnTo>
                  <a:pt x="336" y="84"/>
                </a:lnTo>
                <a:lnTo>
                  <a:pt x="322" y="92"/>
                </a:lnTo>
                <a:lnTo>
                  <a:pt x="322" y="92"/>
                </a:lnTo>
                <a:lnTo>
                  <a:pt x="310" y="102"/>
                </a:lnTo>
                <a:lnTo>
                  <a:pt x="300" y="110"/>
                </a:lnTo>
                <a:lnTo>
                  <a:pt x="296" y="122"/>
                </a:lnTo>
                <a:lnTo>
                  <a:pt x="292" y="138"/>
                </a:lnTo>
                <a:lnTo>
                  <a:pt x="334" y="146"/>
                </a:lnTo>
                <a:lnTo>
                  <a:pt x="334" y="146"/>
                </a:lnTo>
                <a:lnTo>
                  <a:pt x="338" y="136"/>
                </a:lnTo>
                <a:lnTo>
                  <a:pt x="340" y="130"/>
                </a:lnTo>
                <a:lnTo>
                  <a:pt x="346" y="124"/>
                </a:lnTo>
                <a:lnTo>
                  <a:pt x="352" y="118"/>
                </a:lnTo>
                <a:lnTo>
                  <a:pt x="358" y="114"/>
                </a:lnTo>
                <a:lnTo>
                  <a:pt x="366" y="112"/>
                </a:lnTo>
                <a:lnTo>
                  <a:pt x="388" y="110"/>
                </a:lnTo>
                <a:lnTo>
                  <a:pt x="388" y="110"/>
                </a:lnTo>
                <a:lnTo>
                  <a:pt x="398" y="110"/>
                </a:lnTo>
                <a:lnTo>
                  <a:pt x="408" y="112"/>
                </a:lnTo>
                <a:lnTo>
                  <a:pt x="416" y="114"/>
                </a:lnTo>
                <a:lnTo>
                  <a:pt x="422" y="118"/>
                </a:lnTo>
                <a:lnTo>
                  <a:pt x="428" y="124"/>
                </a:lnTo>
                <a:lnTo>
                  <a:pt x="432" y="130"/>
                </a:lnTo>
                <a:lnTo>
                  <a:pt x="434" y="136"/>
                </a:lnTo>
                <a:lnTo>
                  <a:pt x="434" y="146"/>
                </a:lnTo>
                <a:lnTo>
                  <a:pt x="434" y="162"/>
                </a:lnTo>
                <a:lnTo>
                  <a:pt x="434" y="162"/>
                </a:lnTo>
                <a:lnTo>
                  <a:pt x="422" y="162"/>
                </a:lnTo>
                <a:lnTo>
                  <a:pt x="422" y="162"/>
                </a:lnTo>
                <a:lnTo>
                  <a:pt x="390" y="162"/>
                </a:lnTo>
                <a:lnTo>
                  <a:pt x="362" y="166"/>
                </a:lnTo>
                <a:lnTo>
                  <a:pt x="338" y="172"/>
                </a:lnTo>
                <a:lnTo>
                  <a:pt x="320" y="182"/>
                </a:lnTo>
                <a:lnTo>
                  <a:pt x="304" y="192"/>
                </a:lnTo>
                <a:lnTo>
                  <a:pt x="294" y="206"/>
                </a:lnTo>
                <a:lnTo>
                  <a:pt x="290" y="212"/>
                </a:lnTo>
                <a:lnTo>
                  <a:pt x="286" y="222"/>
                </a:lnTo>
                <a:lnTo>
                  <a:pt x="284" y="238"/>
                </a:lnTo>
                <a:lnTo>
                  <a:pt x="284" y="238"/>
                </a:lnTo>
                <a:lnTo>
                  <a:pt x="286" y="254"/>
                </a:lnTo>
                <a:lnTo>
                  <a:pt x="290" y="268"/>
                </a:lnTo>
                <a:lnTo>
                  <a:pt x="296" y="278"/>
                </a:lnTo>
                <a:lnTo>
                  <a:pt x="306" y="288"/>
                </a:lnTo>
                <a:lnTo>
                  <a:pt x="316" y="298"/>
                </a:lnTo>
                <a:lnTo>
                  <a:pt x="328" y="304"/>
                </a:lnTo>
                <a:lnTo>
                  <a:pt x="344" y="306"/>
                </a:lnTo>
                <a:lnTo>
                  <a:pt x="360" y="308"/>
                </a:lnTo>
                <a:lnTo>
                  <a:pt x="360" y="308"/>
                </a:lnTo>
                <a:lnTo>
                  <a:pt x="374" y="308"/>
                </a:lnTo>
                <a:lnTo>
                  <a:pt x="388" y="304"/>
                </a:lnTo>
                <a:lnTo>
                  <a:pt x="402" y="298"/>
                </a:lnTo>
                <a:lnTo>
                  <a:pt x="414" y="290"/>
                </a:lnTo>
                <a:lnTo>
                  <a:pt x="414" y="290"/>
                </a:lnTo>
                <a:lnTo>
                  <a:pt x="420" y="284"/>
                </a:lnTo>
                <a:lnTo>
                  <a:pt x="424" y="278"/>
                </a:lnTo>
                <a:lnTo>
                  <a:pt x="434" y="258"/>
                </a:lnTo>
                <a:lnTo>
                  <a:pt x="434" y="258"/>
                </a:lnTo>
                <a:lnTo>
                  <a:pt x="438" y="282"/>
                </a:lnTo>
                <a:lnTo>
                  <a:pt x="442" y="304"/>
                </a:lnTo>
                <a:lnTo>
                  <a:pt x="492" y="304"/>
                </a:lnTo>
                <a:lnTo>
                  <a:pt x="492" y="304"/>
                </a:lnTo>
                <a:lnTo>
                  <a:pt x="486" y="280"/>
                </a:lnTo>
                <a:lnTo>
                  <a:pt x="484" y="258"/>
                </a:lnTo>
                <a:lnTo>
                  <a:pt x="484" y="258"/>
                </a:lnTo>
                <a:close/>
                <a:moveTo>
                  <a:pt x="434" y="210"/>
                </a:moveTo>
                <a:lnTo>
                  <a:pt x="434" y="210"/>
                </a:lnTo>
                <a:lnTo>
                  <a:pt x="434" y="222"/>
                </a:lnTo>
                <a:lnTo>
                  <a:pt x="430" y="234"/>
                </a:lnTo>
                <a:lnTo>
                  <a:pt x="426" y="244"/>
                </a:lnTo>
                <a:lnTo>
                  <a:pt x="418" y="254"/>
                </a:lnTo>
                <a:lnTo>
                  <a:pt x="410" y="260"/>
                </a:lnTo>
                <a:lnTo>
                  <a:pt x="400" y="266"/>
                </a:lnTo>
                <a:lnTo>
                  <a:pt x="388" y="268"/>
                </a:lnTo>
                <a:lnTo>
                  <a:pt x="376" y="270"/>
                </a:lnTo>
                <a:lnTo>
                  <a:pt x="376" y="270"/>
                </a:lnTo>
                <a:lnTo>
                  <a:pt x="368" y="270"/>
                </a:lnTo>
                <a:lnTo>
                  <a:pt x="360" y="268"/>
                </a:lnTo>
                <a:lnTo>
                  <a:pt x="352" y="264"/>
                </a:lnTo>
                <a:lnTo>
                  <a:pt x="348" y="260"/>
                </a:lnTo>
                <a:lnTo>
                  <a:pt x="342" y="256"/>
                </a:lnTo>
                <a:lnTo>
                  <a:pt x="340" y="250"/>
                </a:lnTo>
                <a:lnTo>
                  <a:pt x="338" y="244"/>
                </a:lnTo>
                <a:lnTo>
                  <a:pt x="336" y="236"/>
                </a:lnTo>
                <a:lnTo>
                  <a:pt x="336" y="236"/>
                </a:lnTo>
                <a:lnTo>
                  <a:pt x="338" y="226"/>
                </a:lnTo>
                <a:lnTo>
                  <a:pt x="344" y="216"/>
                </a:lnTo>
                <a:lnTo>
                  <a:pt x="350" y="208"/>
                </a:lnTo>
                <a:lnTo>
                  <a:pt x="362" y="202"/>
                </a:lnTo>
                <a:lnTo>
                  <a:pt x="362" y="202"/>
                </a:lnTo>
                <a:lnTo>
                  <a:pt x="376" y="196"/>
                </a:lnTo>
                <a:lnTo>
                  <a:pt x="394" y="192"/>
                </a:lnTo>
                <a:lnTo>
                  <a:pt x="412" y="190"/>
                </a:lnTo>
                <a:lnTo>
                  <a:pt x="432" y="190"/>
                </a:lnTo>
                <a:lnTo>
                  <a:pt x="434" y="190"/>
                </a:lnTo>
                <a:lnTo>
                  <a:pt x="434" y="210"/>
                </a:lnTo>
                <a:close/>
                <a:moveTo>
                  <a:pt x="728" y="78"/>
                </a:moveTo>
                <a:lnTo>
                  <a:pt x="676" y="78"/>
                </a:lnTo>
                <a:lnTo>
                  <a:pt x="676" y="186"/>
                </a:lnTo>
                <a:lnTo>
                  <a:pt x="676" y="186"/>
                </a:lnTo>
                <a:lnTo>
                  <a:pt x="674" y="214"/>
                </a:lnTo>
                <a:lnTo>
                  <a:pt x="672" y="224"/>
                </a:lnTo>
                <a:lnTo>
                  <a:pt x="670" y="234"/>
                </a:lnTo>
                <a:lnTo>
                  <a:pt x="670" y="234"/>
                </a:lnTo>
                <a:lnTo>
                  <a:pt x="662" y="246"/>
                </a:lnTo>
                <a:lnTo>
                  <a:pt x="652" y="256"/>
                </a:lnTo>
                <a:lnTo>
                  <a:pt x="640" y="262"/>
                </a:lnTo>
                <a:lnTo>
                  <a:pt x="626" y="264"/>
                </a:lnTo>
                <a:lnTo>
                  <a:pt x="626" y="264"/>
                </a:lnTo>
                <a:lnTo>
                  <a:pt x="618" y="264"/>
                </a:lnTo>
                <a:lnTo>
                  <a:pt x="612" y="262"/>
                </a:lnTo>
                <a:lnTo>
                  <a:pt x="606" y="260"/>
                </a:lnTo>
                <a:lnTo>
                  <a:pt x="602" y="254"/>
                </a:lnTo>
                <a:lnTo>
                  <a:pt x="598" y="250"/>
                </a:lnTo>
                <a:lnTo>
                  <a:pt x="596" y="242"/>
                </a:lnTo>
                <a:lnTo>
                  <a:pt x="594" y="226"/>
                </a:lnTo>
                <a:lnTo>
                  <a:pt x="594" y="78"/>
                </a:lnTo>
                <a:lnTo>
                  <a:pt x="542" y="78"/>
                </a:lnTo>
                <a:lnTo>
                  <a:pt x="542" y="236"/>
                </a:lnTo>
                <a:lnTo>
                  <a:pt x="542" y="236"/>
                </a:lnTo>
                <a:lnTo>
                  <a:pt x="544" y="252"/>
                </a:lnTo>
                <a:lnTo>
                  <a:pt x="546" y="266"/>
                </a:lnTo>
                <a:lnTo>
                  <a:pt x="552" y="278"/>
                </a:lnTo>
                <a:lnTo>
                  <a:pt x="560" y="290"/>
                </a:lnTo>
                <a:lnTo>
                  <a:pt x="570" y="298"/>
                </a:lnTo>
                <a:lnTo>
                  <a:pt x="580" y="304"/>
                </a:lnTo>
                <a:lnTo>
                  <a:pt x="594" y="308"/>
                </a:lnTo>
                <a:lnTo>
                  <a:pt x="608" y="308"/>
                </a:lnTo>
                <a:lnTo>
                  <a:pt x="608" y="308"/>
                </a:lnTo>
                <a:lnTo>
                  <a:pt x="622" y="308"/>
                </a:lnTo>
                <a:lnTo>
                  <a:pt x="634" y="304"/>
                </a:lnTo>
                <a:lnTo>
                  <a:pt x="646" y="300"/>
                </a:lnTo>
                <a:lnTo>
                  <a:pt x="656" y="292"/>
                </a:lnTo>
                <a:lnTo>
                  <a:pt x="656" y="292"/>
                </a:lnTo>
                <a:lnTo>
                  <a:pt x="664" y="284"/>
                </a:lnTo>
                <a:lnTo>
                  <a:pt x="670" y="278"/>
                </a:lnTo>
                <a:lnTo>
                  <a:pt x="674" y="268"/>
                </a:lnTo>
                <a:lnTo>
                  <a:pt x="680" y="254"/>
                </a:lnTo>
                <a:lnTo>
                  <a:pt x="680" y="304"/>
                </a:lnTo>
                <a:lnTo>
                  <a:pt x="728" y="304"/>
                </a:lnTo>
                <a:lnTo>
                  <a:pt x="728" y="78"/>
                </a:lnTo>
                <a:close/>
                <a:moveTo>
                  <a:pt x="974" y="36"/>
                </a:moveTo>
                <a:lnTo>
                  <a:pt x="974" y="36"/>
                </a:lnTo>
                <a:lnTo>
                  <a:pt x="962" y="36"/>
                </a:lnTo>
                <a:lnTo>
                  <a:pt x="954" y="38"/>
                </a:lnTo>
                <a:lnTo>
                  <a:pt x="946" y="42"/>
                </a:lnTo>
                <a:lnTo>
                  <a:pt x="938" y="46"/>
                </a:lnTo>
                <a:lnTo>
                  <a:pt x="932" y="52"/>
                </a:lnTo>
                <a:lnTo>
                  <a:pt x="926" y="60"/>
                </a:lnTo>
                <a:lnTo>
                  <a:pt x="922" y="68"/>
                </a:lnTo>
                <a:lnTo>
                  <a:pt x="920" y="78"/>
                </a:lnTo>
                <a:lnTo>
                  <a:pt x="920" y="78"/>
                </a:lnTo>
                <a:lnTo>
                  <a:pt x="896" y="76"/>
                </a:lnTo>
                <a:lnTo>
                  <a:pt x="876" y="74"/>
                </a:lnTo>
                <a:lnTo>
                  <a:pt x="876" y="74"/>
                </a:lnTo>
                <a:lnTo>
                  <a:pt x="856" y="76"/>
                </a:lnTo>
                <a:lnTo>
                  <a:pt x="838" y="78"/>
                </a:lnTo>
                <a:lnTo>
                  <a:pt x="822" y="84"/>
                </a:lnTo>
                <a:lnTo>
                  <a:pt x="808" y="92"/>
                </a:lnTo>
                <a:lnTo>
                  <a:pt x="798" y="102"/>
                </a:lnTo>
                <a:lnTo>
                  <a:pt x="790" y="114"/>
                </a:lnTo>
                <a:lnTo>
                  <a:pt x="784" y="128"/>
                </a:lnTo>
                <a:lnTo>
                  <a:pt x="782" y="142"/>
                </a:lnTo>
                <a:lnTo>
                  <a:pt x="782" y="142"/>
                </a:lnTo>
                <a:lnTo>
                  <a:pt x="784" y="158"/>
                </a:lnTo>
                <a:lnTo>
                  <a:pt x="790" y="170"/>
                </a:lnTo>
                <a:lnTo>
                  <a:pt x="800" y="182"/>
                </a:lnTo>
                <a:lnTo>
                  <a:pt x="814" y="194"/>
                </a:lnTo>
                <a:lnTo>
                  <a:pt x="814" y="194"/>
                </a:lnTo>
                <a:lnTo>
                  <a:pt x="798" y="204"/>
                </a:lnTo>
                <a:lnTo>
                  <a:pt x="786" y="214"/>
                </a:lnTo>
                <a:lnTo>
                  <a:pt x="782" y="220"/>
                </a:lnTo>
                <a:lnTo>
                  <a:pt x="780" y="226"/>
                </a:lnTo>
                <a:lnTo>
                  <a:pt x="778" y="240"/>
                </a:lnTo>
                <a:lnTo>
                  <a:pt x="778" y="240"/>
                </a:lnTo>
                <a:lnTo>
                  <a:pt x="780" y="250"/>
                </a:lnTo>
                <a:lnTo>
                  <a:pt x="782" y="260"/>
                </a:lnTo>
                <a:lnTo>
                  <a:pt x="790" y="268"/>
                </a:lnTo>
                <a:lnTo>
                  <a:pt x="800" y="278"/>
                </a:lnTo>
                <a:lnTo>
                  <a:pt x="800" y="278"/>
                </a:lnTo>
                <a:lnTo>
                  <a:pt x="784" y="288"/>
                </a:lnTo>
                <a:lnTo>
                  <a:pt x="774" y="298"/>
                </a:lnTo>
                <a:lnTo>
                  <a:pt x="768" y="310"/>
                </a:lnTo>
                <a:lnTo>
                  <a:pt x="766" y="324"/>
                </a:lnTo>
                <a:lnTo>
                  <a:pt x="766" y="324"/>
                </a:lnTo>
                <a:lnTo>
                  <a:pt x="768" y="338"/>
                </a:lnTo>
                <a:lnTo>
                  <a:pt x="774" y="350"/>
                </a:lnTo>
                <a:lnTo>
                  <a:pt x="782" y="360"/>
                </a:lnTo>
                <a:lnTo>
                  <a:pt x="794" y="370"/>
                </a:lnTo>
                <a:lnTo>
                  <a:pt x="808" y="376"/>
                </a:lnTo>
                <a:lnTo>
                  <a:pt x="828" y="380"/>
                </a:lnTo>
                <a:lnTo>
                  <a:pt x="850" y="384"/>
                </a:lnTo>
                <a:lnTo>
                  <a:pt x="876" y="384"/>
                </a:lnTo>
                <a:lnTo>
                  <a:pt x="876" y="384"/>
                </a:lnTo>
                <a:lnTo>
                  <a:pt x="902" y="384"/>
                </a:lnTo>
                <a:lnTo>
                  <a:pt x="924" y="380"/>
                </a:lnTo>
                <a:lnTo>
                  <a:pt x="944" y="374"/>
                </a:lnTo>
                <a:lnTo>
                  <a:pt x="962" y="364"/>
                </a:lnTo>
                <a:lnTo>
                  <a:pt x="974" y="354"/>
                </a:lnTo>
                <a:lnTo>
                  <a:pt x="984" y="342"/>
                </a:lnTo>
                <a:lnTo>
                  <a:pt x="990" y="326"/>
                </a:lnTo>
                <a:lnTo>
                  <a:pt x="992" y="310"/>
                </a:lnTo>
                <a:lnTo>
                  <a:pt x="992" y="310"/>
                </a:lnTo>
                <a:lnTo>
                  <a:pt x="992" y="298"/>
                </a:lnTo>
                <a:lnTo>
                  <a:pt x="988" y="286"/>
                </a:lnTo>
                <a:lnTo>
                  <a:pt x="980" y="276"/>
                </a:lnTo>
                <a:lnTo>
                  <a:pt x="972" y="266"/>
                </a:lnTo>
                <a:lnTo>
                  <a:pt x="962" y="258"/>
                </a:lnTo>
                <a:lnTo>
                  <a:pt x="950" y="254"/>
                </a:lnTo>
                <a:lnTo>
                  <a:pt x="934" y="250"/>
                </a:lnTo>
                <a:lnTo>
                  <a:pt x="920" y="248"/>
                </a:lnTo>
                <a:lnTo>
                  <a:pt x="852" y="248"/>
                </a:lnTo>
                <a:lnTo>
                  <a:pt x="852" y="248"/>
                </a:lnTo>
                <a:lnTo>
                  <a:pt x="840" y="248"/>
                </a:lnTo>
                <a:lnTo>
                  <a:pt x="830" y="242"/>
                </a:lnTo>
                <a:lnTo>
                  <a:pt x="824" y="236"/>
                </a:lnTo>
                <a:lnTo>
                  <a:pt x="822" y="226"/>
                </a:lnTo>
                <a:lnTo>
                  <a:pt x="822" y="226"/>
                </a:lnTo>
                <a:lnTo>
                  <a:pt x="822" y="220"/>
                </a:lnTo>
                <a:lnTo>
                  <a:pt x="826" y="214"/>
                </a:lnTo>
                <a:lnTo>
                  <a:pt x="830" y="210"/>
                </a:lnTo>
                <a:lnTo>
                  <a:pt x="838" y="204"/>
                </a:lnTo>
                <a:lnTo>
                  <a:pt x="838" y="204"/>
                </a:lnTo>
                <a:lnTo>
                  <a:pt x="860" y="210"/>
                </a:lnTo>
                <a:lnTo>
                  <a:pt x="880" y="210"/>
                </a:lnTo>
                <a:lnTo>
                  <a:pt x="880" y="210"/>
                </a:lnTo>
                <a:lnTo>
                  <a:pt x="898" y="210"/>
                </a:lnTo>
                <a:lnTo>
                  <a:pt x="916" y="206"/>
                </a:lnTo>
                <a:lnTo>
                  <a:pt x="932" y="200"/>
                </a:lnTo>
                <a:lnTo>
                  <a:pt x="944" y="192"/>
                </a:lnTo>
                <a:lnTo>
                  <a:pt x="956" y="182"/>
                </a:lnTo>
                <a:lnTo>
                  <a:pt x="964" y="170"/>
                </a:lnTo>
                <a:lnTo>
                  <a:pt x="968" y="156"/>
                </a:lnTo>
                <a:lnTo>
                  <a:pt x="970" y="142"/>
                </a:lnTo>
                <a:lnTo>
                  <a:pt x="970" y="142"/>
                </a:lnTo>
                <a:lnTo>
                  <a:pt x="968" y="128"/>
                </a:lnTo>
                <a:lnTo>
                  <a:pt x="964" y="116"/>
                </a:lnTo>
                <a:lnTo>
                  <a:pt x="956" y="106"/>
                </a:lnTo>
                <a:lnTo>
                  <a:pt x="944" y="92"/>
                </a:lnTo>
                <a:lnTo>
                  <a:pt x="944" y="92"/>
                </a:lnTo>
                <a:lnTo>
                  <a:pt x="950" y="84"/>
                </a:lnTo>
                <a:lnTo>
                  <a:pt x="956" y="78"/>
                </a:lnTo>
                <a:lnTo>
                  <a:pt x="964" y="76"/>
                </a:lnTo>
                <a:lnTo>
                  <a:pt x="976" y="74"/>
                </a:lnTo>
                <a:lnTo>
                  <a:pt x="992" y="74"/>
                </a:lnTo>
                <a:lnTo>
                  <a:pt x="992" y="36"/>
                </a:lnTo>
                <a:lnTo>
                  <a:pt x="974" y="36"/>
                </a:lnTo>
                <a:close/>
                <a:moveTo>
                  <a:pt x="918" y="144"/>
                </a:moveTo>
                <a:lnTo>
                  <a:pt x="918" y="144"/>
                </a:lnTo>
                <a:lnTo>
                  <a:pt x="918" y="152"/>
                </a:lnTo>
                <a:lnTo>
                  <a:pt x="916" y="160"/>
                </a:lnTo>
                <a:lnTo>
                  <a:pt x="912" y="166"/>
                </a:lnTo>
                <a:lnTo>
                  <a:pt x="908" y="170"/>
                </a:lnTo>
                <a:lnTo>
                  <a:pt x="902" y="176"/>
                </a:lnTo>
                <a:lnTo>
                  <a:pt x="894" y="178"/>
                </a:lnTo>
                <a:lnTo>
                  <a:pt x="886" y="180"/>
                </a:lnTo>
                <a:lnTo>
                  <a:pt x="878" y="180"/>
                </a:lnTo>
                <a:lnTo>
                  <a:pt x="878" y="180"/>
                </a:lnTo>
                <a:lnTo>
                  <a:pt x="868" y="180"/>
                </a:lnTo>
                <a:lnTo>
                  <a:pt x="860" y="178"/>
                </a:lnTo>
                <a:lnTo>
                  <a:pt x="852" y="174"/>
                </a:lnTo>
                <a:lnTo>
                  <a:pt x="846" y="170"/>
                </a:lnTo>
                <a:lnTo>
                  <a:pt x="842" y="166"/>
                </a:lnTo>
                <a:lnTo>
                  <a:pt x="838" y="158"/>
                </a:lnTo>
                <a:lnTo>
                  <a:pt x="836" y="152"/>
                </a:lnTo>
                <a:lnTo>
                  <a:pt x="836" y="144"/>
                </a:lnTo>
                <a:lnTo>
                  <a:pt x="836" y="144"/>
                </a:lnTo>
                <a:lnTo>
                  <a:pt x="836" y="136"/>
                </a:lnTo>
                <a:lnTo>
                  <a:pt x="838" y="128"/>
                </a:lnTo>
                <a:lnTo>
                  <a:pt x="842" y="122"/>
                </a:lnTo>
                <a:lnTo>
                  <a:pt x="848" y="116"/>
                </a:lnTo>
                <a:lnTo>
                  <a:pt x="854" y="112"/>
                </a:lnTo>
                <a:lnTo>
                  <a:pt x="860" y="108"/>
                </a:lnTo>
                <a:lnTo>
                  <a:pt x="868" y="106"/>
                </a:lnTo>
                <a:lnTo>
                  <a:pt x="878" y="106"/>
                </a:lnTo>
                <a:lnTo>
                  <a:pt x="878" y="106"/>
                </a:lnTo>
                <a:lnTo>
                  <a:pt x="886" y="106"/>
                </a:lnTo>
                <a:lnTo>
                  <a:pt x="894" y="108"/>
                </a:lnTo>
                <a:lnTo>
                  <a:pt x="902" y="110"/>
                </a:lnTo>
                <a:lnTo>
                  <a:pt x="906" y="116"/>
                </a:lnTo>
                <a:lnTo>
                  <a:pt x="912" y="120"/>
                </a:lnTo>
                <a:lnTo>
                  <a:pt x="914" y="126"/>
                </a:lnTo>
                <a:lnTo>
                  <a:pt x="918" y="134"/>
                </a:lnTo>
                <a:lnTo>
                  <a:pt x="918" y="142"/>
                </a:lnTo>
                <a:lnTo>
                  <a:pt x="918" y="142"/>
                </a:lnTo>
                <a:lnTo>
                  <a:pt x="918" y="144"/>
                </a:lnTo>
                <a:lnTo>
                  <a:pt x="918" y="144"/>
                </a:lnTo>
                <a:close/>
                <a:moveTo>
                  <a:pt x="858" y="296"/>
                </a:moveTo>
                <a:lnTo>
                  <a:pt x="912" y="296"/>
                </a:lnTo>
                <a:lnTo>
                  <a:pt x="912" y="296"/>
                </a:lnTo>
                <a:lnTo>
                  <a:pt x="926" y="298"/>
                </a:lnTo>
                <a:lnTo>
                  <a:pt x="936" y="304"/>
                </a:lnTo>
                <a:lnTo>
                  <a:pt x="942" y="310"/>
                </a:lnTo>
                <a:lnTo>
                  <a:pt x="944" y="314"/>
                </a:lnTo>
                <a:lnTo>
                  <a:pt x="944" y="320"/>
                </a:lnTo>
                <a:lnTo>
                  <a:pt x="944" y="320"/>
                </a:lnTo>
                <a:lnTo>
                  <a:pt x="944" y="326"/>
                </a:lnTo>
                <a:lnTo>
                  <a:pt x="942" y="332"/>
                </a:lnTo>
                <a:lnTo>
                  <a:pt x="936" y="338"/>
                </a:lnTo>
                <a:lnTo>
                  <a:pt x="930" y="342"/>
                </a:lnTo>
                <a:lnTo>
                  <a:pt x="922" y="346"/>
                </a:lnTo>
                <a:lnTo>
                  <a:pt x="912" y="348"/>
                </a:lnTo>
                <a:lnTo>
                  <a:pt x="886" y="350"/>
                </a:lnTo>
                <a:lnTo>
                  <a:pt x="886" y="350"/>
                </a:lnTo>
                <a:lnTo>
                  <a:pt x="868" y="348"/>
                </a:lnTo>
                <a:lnTo>
                  <a:pt x="854" y="346"/>
                </a:lnTo>
                <a:lnTo>
                  <a:pt x="842" y="344"/>
                </a:lnTo>
                <a:lnTo>
                  <a:pt x="830" y="340"/>
                </a:lnTo>
                <a:lnTo>
                  <a:pt x="822" y="334"/>
                </a:lnTo>
                <a:lnTo>
                  <a:pt x="816" y="328"/>
                </a:lnTo>
                <a:lnTo>
                  <a:pt x="812" y="320"/>
                </a:lnTo>
                <a:lnTo>
                  <a:pt x="810" y="312"/>
                </a:lnTo>
                <a:lnTo>
                  <a:pt x="810" y="312"/>
                </a:lnTo>
                <a:lnTo>
                  <a:pt x="812" y="306"/>
                </a:lnTo>
                <a:lnTo>
                  <a:pt x="812" y="302"/>
                </a:lnTo>
                <a:lnTo>
                  <a:pt x="822" y="292"/>
                </a:lnTo>
                <a:lnTo>
                  <a:pt x="822" y="292"/>
                </a:lnTo>
                <a:lnTo>
                  <a:pt x="840" y="296"/>
                </a:lnTo>
                <a:lnTo>
                  <a:pt x="858" y="296"/>
                </a:lnTo>
                <a:lnTo>
                  <a:pt x="858" y="296"/>
                </a:lnTo>
                <a:close/>
                <a:moveTo>
                  <a:pt x="1212" y="150"/>
                </a:moveTo>
                <a:lnTo>
                  <a:pt x="1212" y="150"/>
                </a:lnTo>
                <a:lnTo>
                  <a:pt x="1212" y="130"/>
                </a:lnTo>
                <a:lnTo>
                  <a:pt x="1208" y="114"/>
                </a:lnTo>
                <a:lnTo>
                  <a:pt x="1202" y="100"/>
                </a:lnTo>
                <a:lnTo>
                  <a:pt x="1196" y="90"/>
                </a:lnTo>
                <a:lnTo>
                  <a:pt x="1186" y="80"/>
                </a:lnTo>
                <a:lnTo>
                  <a:pt x="1174" y="74"/>
                </a:lnTo>
                <a:lnTo>
                  <a:pt x="1160" y="70"/>
                </a:lnTo>
                <a:lnTo>
                  <a:pt x="1144" y="70"/>
                </a:lnTo>
                <a:lnTo>
                  <a:pt x="1144" y="70"/>
                </a:lnTo>
                <a:lnTo>
                  <a:pt x="1132" y="70"/>
                </a:lnTo>
                <a:lnTo>
                  <a:pt x="1122" y="72"/>
                </a:lnTo>
                <a:lnTo>
                  <a:pt x="1112" y="76"/>
                </a:lnTo>
                <a:lnTo>
                  <a:pt x="1104" y="82"/>
                </a:lnTo>
                <a:lnTo>
                  <a:pt x="1096" y="88"/>
                </a:lnTo>
                <a:lnTo>
                  <a:pt x="1088" y="96"/>
                </a:lnTo>
                <a:lnTo>
                  <a:pt x="1082" y="106"/>
                </a:lnTo>
                <a:lnTo>
                  <a:pt x="1076" y="118"/>
                </a:lnTo>
                <a:lnTo>
                  <a:pt x="1076" y="0"/>
                </a:lnTo>
                <a:lnTo>
                  <a:pt x="1026" y="0"/>
                </a:lnTo>
                <a:lnTo>
                  <a:pt x="1026" y="304"/>
                </a:lnTo>
                <a:lnTo>
                  <a:pt x="1076" y="304"/>
                </a:lnTo>
                <a:lnTo>
                  <a:pt x="1076" y="186"/>
                </a:lnTo>
                <a:lnTo>
                  <a:pt x="1076" y="186"/>
                </a:lnTo>
                <a:lnTo>
                  <a:pt x="1078" y="170"/>
                </a:lnTo>
                <a:lnTo>
                  <a:pt x="1080" y="156"/>
                </a:lnTo>
                <a:lnTo>
                  <a:pt x="1084" y="144"/>
                </a:lnTo>
                <a:lnTo>
                  <a:pt x="1090" y="132"/>
                </a:lnTo>
                <a:lnTo>
                  <a:pt x="1098" y="124"/>
                </a:lnTo>
                <a:lnTo>
                  <a:pt x="1106" y="118"/>
                </a:lnTo>
                <a:lnTo>
                  <a:pt x="1116" y="114"/>
                </a:lnTo>
                <a:lnTo>
                  <a:pt x="1128" y="114"/>
                </a:lnTo>
                <a:lnTo>
                  <a:pt x="1128" y="114"/>
                </a:lnTo>
                <a:lnTo>
                  <a:pt x="1134" y="114"/>
                </a:lnTo>
                <a:lnTo>
                  <a:pt x="1142" y="116"/>
                </a:lnTo>
                <a:lnTo>
                  <a:pt x="1148" y="120"/>
                </a:lnTo>
                <a:lnTo>
                  <a:pt x="1152" y="124"/>
                </a:lnTo>
                <a:lnTo>
                  <a:pt x="1156" y="130"/>
                </a:lnTo>
                <a:lnTo>
                  <a:pt x="1160" y="138"/>
                </a:lnTo>
                <a:lnTo>
                  <a:pt x="1162" y="146"/>
                </a:lnTo>
                <a:lnTo>
                  <a:pt x="1162" y="156"/>
                </a:lnTo>
                <a:lnTo>
                  <a:pt x="1162" y="304"/>
                </a:lnTo>
                <a:lnTo>
                  <a:pt x="1212" y="304"/>
                </a:lnTo>
                <a:lnTo>
                  <a:pt x="1212" y="150"/>
                </a:lnTo>
                <a:close/>
                <a:moveTo>
                  <a:pt x="1366" y="268"/>
                </a:moveTo>
                <a:lnTo>
                  <a:pt x="1366" y="268"/>
                </a:lnTo>
                <a:lnTo>
                  <a:pt x="1354" y="268"/>
                </a:lnTo>
                <a:lnTo>
                  <a:pt x="1342" y="264"/>
                </a:lnTo>
                <a:lnTo>
                  <a:pt x="1334" y="258"/>
                </a:lnTo>
                <a:lnTo>
                  <a:pt x="1326" y="252"/>
                </a:lnTo>
                <a:lnTo>
                  <a:pt x="1320" y="242"/>
                </a:lnTo>
                <a:lnTo>
                  <a:pt x="1316" y="230"/>
                </a:lnTo>
                <a:lnTo>
                  <a:pt x="1312" y="218"/>
                </a:lnTo>
                <a:lnTo>
                  <a:pt x="1312" y="202"/>
                </a:lnTo>
                <a:lnTo>
                  <a:pt x="1312" y="198"/>
                </a:lnTo>
                <a:lnTo>
                  <a:pt x="1466" y="198"/>
                </a:lnTo>
                <a:lnTo>
                  <a:pt x="1466" y="198"/>
                </a:lnTo>
                <a:lnTo>
                  <a:pt x="1466" y="192"/>
                </a:lnTo>
                <a:lnTo>
                  <a:pt x="1466" y="192"/>
                </a:lnTo>
                <a:lnTo>
                  <a:pt x="1464" y="166"/>
                </a:lnTo>
                <a:lnTo>
                  <a:pt x="1460" y="142"/>
                </a:lnTo>
                <a:lnTo>
                  <a:pt x="1450" y="122"/>
                </a:lnTo>
                <a:lnTo>
                  <a:pt x="1438" y="106"/>
                </a:lnTo>
                <a:lnTo>
                  <a:pt x="1424" y="92"/>
                </a:lnTo>
                <a:lnTo>
                  <a:pt x="1406" y="82"/>
                </a:lnTo>
                <a:lnTo>
                  <a:pt x="1388" y="76"/>
                </a:lnTo>
                <a:lnTo>
                  <a:pt x="1364" y="74"/>
                </a:lnTo>
                <a:lnTo>
                  <a:pt x="1364" y="74"/>
                </a:lnTo>
                <a:lnTo>
                  <a:pt x="1342" y="76"/>
                </a:lnTo>
                <a:lnTo>
                  <a:pt x="1322" y="82"/>
                </a:lnTo>
                <a:lnTo>
                  <a:pt x="1304" y="92"/>
                </a:lnTo>
                <a:lnTo>
                  <a:pt x="1288" y="106"/>
                </a:lnTo>
                <a:lnTo>
                  <a:pt x="1276" y="124"/>
                </a:lnTo>
                <a:lnTo>
                  <a:pt x="1266" y="144"/>
                </a:lnTo>
                <a:lnTo>
                  <a:pt x="1260" y="166"/>
                </a:lnTo>
                <a:lnTo>
                  <a:pt x="1258" y="192"/>
                </a:lnTo>
                <a:lnTo>
                  <a:pt x="1258" y="192"/>
                </a:lnTo>
                <a:lnTo>
                  <a:pt x="1260" y="218"/>
                </a:lnTo>
                <a:lnTo>
                  <a:pt x="1266" y="240"/>
                </a:lnTo>
                <a:lnTo>
                  <a:pt x="1276" y="260"/>
                </a:lnTo>
                <a:lnTo>
                  <a:pt x="1288" y="276"/>
                </a:lnTo>
                <a:lnTo>
                  <a:pt x="1302" y="290"/>
                </a:lnTo>
                <a:lnTo>
                  <a:pt x="1320" y="300"/>
                </a:lnTo>
                <a:lnTo>
                  <a:pt x="1340" y="306"/>
                </a:lnTo>
                <a:lnTo>
                  <a:pt x="1362" y="308"/>
                </a:lnTo>
                <a:lnTo>
                  <a:pt x="1362" y="308"/>
                </a:lnTo>
                <a:lnTo>
                  <a:pt x="1380" y="308"/>
                </a:lnTo>
                <a:lnTo>
                  <a:pt x="1398" y="304"/>
                </a:lnTo>
                <a:lnTo>
                  <a:pt x="1412" y="298"/>
                </a:lnTo>
                <a:lnTo>
                  <a:pt x="1426" y="290"/>
                </a:lnTo>
                <a:lnTo>
                  <a:pt x="1438" y="280"/>
                </a:lnTo>
                <a:lnTo>
                  <a:pt x="1448" y="268"/>
                </a:lnTo>
                <a:lnTo>
                  <a:pt x="1456" y="254"/>
                </a:lnTo>
                <a:lnTo>
                  <a:pt x="1462" y="238"/>
                </a:lnTo>
                <a:lnTo>
                  <a:pt x="1416" y="232"/>
                </a:lnTo>
                <a:lnTo>
                  <a:pt x="1416" y="232"/>
                </a:lnTo>
                <a:lnTo>
                  <a:pt x="1408" y="248"/>
                </a:lnTo>
                <a:lnTo>
                  <a:pt x="1402" y="254"/>
                </a:lnTo>
                <a:lnTo>
                  <a:pt x="1396" y="260"/>
                </a:lnTo>
                <a:lnTo>
                  <a:pt x="1390" y="264"/>
                </a:lnTo>
                <a:lnTo>
                  <a:pt x="1384" y="266"/>
                </a:lnTo>
                <a:lnTo>
                  <a:pt x="1366" y="268"/>
                </a:lnTo>
                <a:lnTo>
                  <a:pt x="1366" y="268"/>
                </a:lnTo>
                <a:close/>
                <a:moveTo>
                  <a:pt x="1312" y="164"/>
                </a:moveTo>
                <a:lnTo>
                  <a:pt x="1312" y="164"/>
                </a:lnTo>
                <a:lnTo>
                  <a:pt x="1314" y="152"/>
                </a:lnTo>
                <a:lnTo>
                  <a:pt x="1318" y="142"/>
                </a:lnTo>
                <a:lnTo>
                  <a:pt x="1322" y="132"/>
                </a:lnTo>
                <a:lnTo>
                  <a:pt x="1328" y="124"/>
                </a:lnTo>
                <a:lnTo>
                  <a:pt x="1336" y="118"/>
                </a:lnTo>
                <a:lnTo>
                  <a:pt x="1344" y="114"/>
                </a:lnTo>
                <a:lnTo>
                  <a:pt x="1352" y="110"/>
                </a:lnTo>
                <a:lnTo>
                  <a:pt x="1364" y="110"/>
                </a:lnTo>
                <a:lnTo>
                  <a:pt x="1364" y="110"/>
                </a:lnTo>
                <a:lnTo>
                  <a:pt x="1374" y="110"/>
                </a:lnTo>
                <a:lnTo>
                  <a:pt x="1384" y="114"/>
                </a:lnTo>
                <a:lnTo>
                  <a:pt x="1392" y="118"/>
                </a:lnTo>
                <a:lnTo>
                  <a:pt x="1398" y="124"/>
                </a:lnTo>
                <a:lnTo>
                  <a:pt x="1404" y="132"/>
                </a:lnTo>
                <a:lnTo>
                  <a:pt x="1410" y="142"/>
                </a:lnTo>
                <a:lnTo>
                  <a:pt x="1412" y="152"/>
                </a:lnTo>
                <a:lnTo>
                  <a:pt x="1414" y="164"/>
                </a:lnTo>
                <a:lnTo>
                  <a:pt x="1312" y="164"/>
                </a:lnTo>
                <a:close/>
                <a:moveTo>
                  <a:pt x="1564" y="200"/>
                </a:moveTo>
                <a:lnTo>
                  <a:pt x="1564" y="200"/>
                </a:lnTo>
                <a:lnTo>
                  <a:pt x="1564" y="184"/>
                </a:lnTo>
                <a:lnTo>
                  <a:pt x="1568" y="170"/>
                </a:lnTo>
                <a:lnTo>
                  <a:pt x="1572" y="156"/>
                </a:lnTo>
                <a:lnTo>
                  <a:pt x="1580" y="146"/>
                </a:lnTo>
                <a:lnTo>
                  <a:pt x="1588" y="138"/>
                </a:lnTo>
                <a:lnTo>
                  <a:pt x="1600" y="132"/>
                </a:lnTo>
                <a:lnTo>
                  <a:pt x="1612" y="128"/>
                </a:lnTo>
                <a:lnTo>
                  <a:pt x="1624" y="126"/>
                </a:lnTo>
                <a:lnTo>
                  <a:pt x="1628" y="126"/>
                </a:lnTo>
                <a:lnTo>
                  <a:pt x="1628" y="72"/>
                </a:lnTo>
                <a:lnTo>
                  <a:pt x="1628" y="72"/>
                </a:lnTo>
                <a:lnTo>
                  <a:pt x="1620" y="72"/>
                </a:lnTo>
                <a:lnTo>
                  <a:pt x="1620" y="72"/>
                </a:lnTo>
                <a:lnTo>
                  <a:pt x="1608" y="74"/>
                </a:lnTo>
                <a:lnTo>
                  <a:pt x="1594" y="80"/>
                </a:lnTo>
                <a:lnTo>
                  <a:pt x="1594" y="80"/>
                </a:lnTo>
                <a:lnTo>
                  <a:pt x="1582" y="90"/>
                </a:lnTo>
                <a:lnTo>
                  <a:pt x="1572" y="100"/>
                </a:lnTo>
                <a:lnTo>
                  <a:pt x="1566" y="114"/>
                </a:lnTo>
                <a:lnTo>
                  <a:pt x="1560" y="132"/>
                </a:lnTo>
                <a:lnTo>
                  <a:pt x="1560" y="78"/>
                </a:lnTo>
                <a:lnTo>
                  <a:pt x="1512" y="78"/>
                </a:lnTo>
                <a:lnTo>
                  <a:pt x="1512" y="304"/>
                </a:lnTo>
                <a:lnTo>
                  <a:pt x="1564" y="304"/>
                </a:lnTo>
                <a:lnTo>
                  <a:pt x="1564" y="200"/>
                </a:lnTo>
                <a:close/>
                <a:moveTo>
                  <a:pt x="1766" y="264"/>
                </a:moveTo>
                <a:lnTo>
                  <a:pt x="1766" y="264"/>
                </a:lnTo>
                <a:lnTo>
                  <a:pt x="1748" y="262"/>
                </a:lnTo>
                <a:lnTo>
                  <a:pt x="1742" y="260"/>
                </a:lnTo>
                <a:lnTo>
                  <a:pt x="1738" y="256"/>
                </a:lnTo>
                <a:lnTo>
                  <a:pt x="1734" y="252"/>
                </a:lnTo>
                <a:lnTo>
                  <a:pt x="1732" y="246"/>
                </a:lnTo>
                <a:lnTo>
                  <a:pt x="1730" y="228"/>
                </a:lnTo>
                <a:lnTo>
                  <a:pt x="1730" y="118"/>
                </a:lnTo>
                <a:lnTo>
                  <a:pt x="1776" y="118"/>
                </a:lnTo>
                <a:lnTo>
                  <a:pt x="1776" y="78"/>
                </a:lnTo>
                <a:lnTo>
                  <a:pt x="1730" y="78"/>
                </a:lnTo>
                <a:lnTo>
                  <a:pt x="1730" y="16"/>
                </a:lnTo>
                <a:lnTo>
                  <a:pt x="1688" y="20"/>
                </a:lnTo>
                <a:lnTo>
                  <a:pt x="1684" y="78"/>
                </a:lnTo>
                <a:lnTo>
                  <a:pt x="1652" y="78"/>
                </a:lnTo>
                <a:lnTo>
                  <a:pt x="1652" y="118"/>
                </a:lnTo>
                <a:lnTo>
                  <a:pt x="1680" y="118"/>
                </a:lnTo>
                <a:lnTo>
                  <a:pt x="1680" y="234"/>
                </a:lnTo>
                <a:lnTo>
                  <a:pt x="1680" y="234"/>
                </a:lnTo>
                <a:lnTo>
                  <a:pt x="1682" y="254"/>
                </a:lnTo>
                <a:lnTo>
                  <a:pt x="1684" y="270"/>
                </a:lnTo>
                <a:lnTo>
                  <a:pt x="1688" y="280"/>
                </a:lnTo>
                <a:lnTo>
                  <a:pt x="1696" y="290"/>
                </a:lnTo>
                <a:lnTo>
                  <a:pt x="1696" y="290"/>
                </a:lnTo>
                <a:lnTo>
                  <a:pt x="1706" y="298"/>
                </a:lnTo>
                <a:lnTo>
                  <a:pt x="1716" y="304"/>
                </a:lnTo>
                <a:lnTo>
                  <a:pt x="1730" y="308"/>
                </a:lnTo>
                <a:lnTo>
                  <a:pt x="1744" y="308"/>
                </a:lnTo>
                <a:lnTo>
                  <a:pt x="1744" y="308"/>
                </a:lnTo>
                <a:lnTo>
                  <a:pt x="1758" y="308"/>
                </a:lnTo>
                <a:lnTo>
                  <a:pt x="1780" y="304"/>
                </a:lnTo>
                <a:lnTo>
                  <a:pt x="1780" y="264"/>
                </a:lnTo>
                <a:lnTo>
                  <a:pt x="1780" y="264"/>
                </a:lnTo>
                <a:lnTo>
                  <a:pt x="1766" y="264"/>
                </a:lnTo>
                <a:lnTo>
                  <a:pt x="1766" y="264"/>
                </a:lnTo>
                <a:close/>
                <a:moveTo>
                  <a:pt x="1958" y="78"/>
                </a:moveTo>
                <a:lnTo>
                  <a:pt x="1910" y="228"/>
                </a:lnTo>
                <a:lnTo>
                  <a:pt x="1856" y="78"/>
                </a:lnTo>
                <a:lnTo>
                  <a:pt x="1804" y="78"/>
                </a:lnTo>
                <a:lnTo>
                  <a:pt x="1880" y="290"/>
                </a:lnTo>
                <a:lnTo>
                  <a:pt x="1880" y="290"/>
                </a:lnTo>
                <a:lnTo>
                  <a:pt x="1884" y="304"/>
                </a:lnTo>
                <a:lnTo>
                  <a:pt x="1884" y="304"/>
                </a:lnTo>
                <a:lnTo>
                  <a:pt x="1884" y="312"/>
                </a:lnTo>
                <a:lnTo>
                  <a:pt x="1882" y="320"/>
                </a:lnTo>
                <a:lnTo>
                  <a:pt x="1878" y="326"/>
                </a:lnTo>
                <a:lnTo>
                  <a:pt x="1874" y="332"/>
                </a:lnTo>
                <a:lnTo>
                  <a:pt x="1868" y="336"/>
                </a:lnTo>
                <a:lnTo>
                  <a:pt x="1860" y="340"/>
                </a:lnTo>
                <a:lnTo>
                  <a:pt x="1854" y="342"/>
                </a:lnTo>
                <a:lnTo>
                  <a:pt x="1846" y="344"/>
                </a:lnTo>
                <a:lnTo>
                  <a:pt x="1846" y="344"/>
                </a:lnTo>
                <a:lnTo>
                  <a:pt x="1820" y="342"/>
                </a:lnTo>
                <a:lnTo>
                  <a:pt x="1820" y="384"/>
                </a:lnTo>
                <a:lnTo>
                  <a:pt x="1820" y="384"/>
                </a:lnTo>
                <a:lnTo>
                  <a:pt x="1850" y="384"/>
                </a:lnTo>
                <a:lnTo>
                  <a:pt x="1850" y="384"/>
                </a:lnTo>
                <a:lnTo>
                  <a:pt x="1860" y="384"/>
                </a:lnTo>
                <a:lnTo>
                  <a:pt x="1870" y="382"/>
                </a:lnTo>
                <a:lnTo>
                  <a:pt x="1880" y="378"/>
                </a:lnTo>
                <a:lnTo>
                  <a:pt x="1888" y="372"/>
                </a:lnTo>
                <a:lnTo>
                  <a:pt x="1894" y="366"/>
                </a:lnTo>
                <a:lnTo>
                  <a:pt x="1900" y="358"/>
                </a:lnTo>
                <a:lnTo>
                  <a:pt x="1906" y="346"/>
                </a:lnTo>
                <a:lnTo>
                  <a:pt x="1910" y="334"/>
                </a:lnTo>
                <a:lnTo>
                  <a:pt x="1998" y="78"/>
                </a:lnTo>
                <a:lnTo>
                  <a:pt x="1958" y="78"/>
                </a:lnTo>
                <a:close/>
                <a:moveTo>
                  <a:pt x="2106" y="302"/>
                </a:moveTo>
                <a:lnTo>
                  <a:pt x="2158" y="302"/>
                </a:lnTo>
                <a:lnTo>
                  <a:pt x="2158" y="302"/>
                </a:lnTo>
                <a:lnTo>
                  <a:pt x="2174" y="300"/>
                </a:lnTo>
                <a:lnTo>
                  <a:pt x="2182" y="298"/>
                </a:lnTo>
                <a:lnTo>
                  <a:pt x="2188" y="294"/>
                </a:lnTo>
                <a:lnTo>
                  <a:pt x="2192" y="290"/>
                </a:lnTo>
                <a:lnTo>
                  <a:pt x="2196" y="284"/>
                </a:lnTo>
                <a:lnTo>
                  <a:pt x="2198" y="278"/>
                </a:lnTo>
                <a:lnTo>
                  <a:pt x="2200" y="272"/>
                </a:lnTo>
                <a:lnTo>
                  <a:pt x="2200" y="272"/>
                </a:lnTo>
                <a:lnTo>
                  <a:pt x="2200" y="272"/>
                </a:lnTo>
                <a:lnTo>
                  <a:pt x="2198" y="262"/>
                </a:lnTo>
                <a:lnTo>
                  <a:pt x="2194" y="254"/>
                </a:lnTo>
                <a:lnTo>
                  <a:pt x="2186" y="248"/>
                </a:lnTo>
                <a:lnTo>
                  <a:pt x="2178" y="244"/>
                </a:lnTo>
                <a:lnTo>
                  <a:pt x="2178" y="244"/>
                </a:lnTo>
                <a:lnTo>
                  <a:pt x="2184" y="240"/>
                </a:lnTo>
                <a:lnTo>
                  <a:pt x="2188" y="234"/>
                </a:lnTo>
                <a:lnTo>
                  <a:pt x="2192" y="228"/>
                </a:lnTo>
                <a:lnTo>
                  <a:pt x="2194" y="218"/>
                </a:lnTo>
                <a:lnTo>
                  <a:pt x="2194" y="218"/>
                </a:lnTo>
                <a:lnTo>
                  <a:pt x="2194" y="218"/>
                </a:lnTo>
                <a:lnTo>
                  <a:pt x="2192" y="208"/>
                </a:lnTo>
                <a:lnTo>
                  <a:pt x="2186" y="200"/>
                </a:lnTo>
                <a:lnTo>
                  <a:pt x="2186" y="200"/>
                </a:lnTo>
                <a:lnTo>
                  <a:pt x="2180" y="196"/>
                </a:lnTo>
                <a:lnTo>
                  <a:pt x="2174" y="192"/>
                </a:lnTo>
                <a:lnTo>
                  <a:pt x="2166" y="190"/>
                </a:lnTo>
                <a:lnTo>
                  <a:pt x="2156" y="190"/>
                </a:lnTo>
                <a:lnTo>
                  <a:pt x="2106" y="190"/>
                </a:lnTo>
                <a:lnTo>
                  <a:pt x="2106" y="302"/>
                </a:lnTo>
                <a:close/>
                <a:moveTo>
                  <a:pt x="2126" y="238"/>
                </a:moveTo>
                <a:lnTo>
                  <a:pt x="2126" y="208"/>
                </a:lnTo>
                <a:lnTo>
                  <a:pt x="2154" y="208"/>
                </a:lnTo>
                <a:lnTo>
                  <a:pt x="2154" y="208"/>
                </a:lnTo>
                <a:lnTo>
                  <a:pt x="2162" y="208"/>
                </a:lnTo>
                <a:lnTo>
                  <a:pt x="2168" y="212"/>
                </a:lnTo>
                <a:lnTo>
                  <a:pt x="2172" y="216"/>
                </a:lnTo>
                <a:lnTo>
                  <a:pt x="2174" y="222"/>
                </a:lnTo>
                <a:lnTo>
                  <a:pt x="2174" y="222"/>
                </a:lnTo>
                <a:lnTo>
                  <a:pt x="2174" y="222"/>
                </a:lnTo>
                <a:lnTo>
                  <a:pt x="2172" y="228"/>
                </a:lnTo>
                <a:lnTo>
                  <a:pt x="2168" y="234"/>
                </a:lnTo>
                <a:lnTo>
                  <a:pt x="2160" y="236"/>
                </a:lnTo>
                <a:lnTo>
                  <a:pt x="2152" y="238"/>
                </a:lnTo>
                <a:lnTo>
                  <a:pt x="2126" y="238"/>
                </a:lnTo>
                <a:close/>
                <a:moveTo>
                  <a:pt x="2126" y="284"/>
                </a:moveTo>
                <a:lnTo>
                  <a:pt x="2126" y="254"/>
                </a:lnTo>
                <a:lnTo>
                  <a:pt x="2156" y="254"/>
                </a:lnTo>
                <a:lnTo>
                  <a:pt x="2156" y="254"/>
                </a:lnTo>
                <a:lnTo>
                  <a:pt x="2166" y="256"/>
                </a:lnTo>
                <a:lnTo>
                  <a:pt x="2174" y="258"/>
                </a:lnTo>
                <a:lnTo>
                  <a:pt x="2178" y="262"/>
                </a:lnTo>
                <a:lnTo>
                  <a:pt x="2180" y="270"/>
                </a:lnTo>
                <a:lnTo>
                  <a:pt x="2180" y="270"/>
                </a:lnTo>
                <a:lnTo>
                  <a:pt x="2180" y="270"/>
                </a:lnTo>
                <a:lnTo>
                  <a:pt x="2178" y="276"/>
                </a:lnTo>
                <a:lnTo>
                  <a:pt x="2174" y="280"/>
                </a:lnTo>
                <a:lnTo>
                  <a:pt x="2168" y="284"/>
                </a:lnTo>
                <a:lnTo>
                  <a:pt x="2158" y="284"/>
                </a:lnTo>
                <a:lnTo>
                  <a:pt x="2126" y="284"/>
                </a:lnTo>
                <a:close/>
                <a:moveTo>
                  <a:pt x="2276" y="304"/>
                </a:moveTo>
                <a:lnTo>
                  <a:pt x="2276" y="304"/>
                </a:lnTo>
                <a:lnTo>
                  <a:pt x="2286" y="304"/>
                </a:lnTo>
                <a:lnTo>
                  <a:pt x="2294" y="300"/>
                </a:lnTo>
                <a:lnTo>
                  <a:pt x="2304" y="296"/>
                </a:lnTo>
                <a:lnTo>
                  <a:pt x="2310" y="292"/>
                </a:lnTo>
                <a:lnTo>
                  <a:pt x="2316" y="284"/>
                </a:lnTo>
                <a:lnTo>
                  <a:pt x="2320" y="276"/>
                </a:lnTo>
                <a:lnTo>
                  <a:pt x="2322" y="266"/>
                </a:lnTo>
                <a:lnTo>
                  <a:pt x="2324" y="254"/>
                </a:lnTo>
                <a:lnTo>
                  <a:pt x="2324" y="190"/>
                </a:lnTo>
                <a:lnTo>
                  <a:pt x="2304" y="190"/>
                </a:lnTo>
                <a:lnTo>
                  <a:pt x="2304" y="254"/>
                </a:lnTo>
                <a:lnTo>
                  <a:pt x="2304" y="254"/>
                </a:lnTo>
                <a:lnTo>
                  <a:pt x="2302" y="268"/>
                </a:lnTo>
                <a:lnTo>
                  <a:pt x="2300" y="274"/>
                </a:lnTo>
                <a:lnTo>
                  <a:pt x="2296" y="278"/>
                </a:lnTo>
                <a:lnTo>
                  <a:pt x="2292" y="282"/>
                </a:lnTo>
                <a:lnTo>
                  <a:pt x="2288" y="284"/>
                </a:lnTo>
                <a:lnTo>
                  <a:pt x="2276" y="286"/>
                </a:lnTo>
                <a:lnTo>
                  <a:pt x="2276" y="286"/>
                </a:lnTo>
                <a:lnTo>
                  <a:pt x="2264" y="284"/>
                </a:lnTo>
                <a:lnTo>
                  <a:pt x="2258" y="282"/>
                </a:lnTo>
                <a:lnTo>
                  <a:pt x="2254" y="278"/>
                </a:lnTo>
                <a:lnTo>
                  <a:pt x="2252" y="274"/>
                </a:lnTo>
                <a:lnTo>
                  <a:pt x="2248" y="268"/>
                </a:lnTo>
                <a:lnTo>
                  <a:pt x="2248" y="254"/>
                </a:lnTo>
                <a:lnTo>
                  <a:pt x="2248" y="190"/>
                </a:lnTo>
                <a:lnTo>
                  <a:pt x="2228" y="190"/>
                </a:lnTo>
                <a:lnTo>
                  <a:pt x="2228" y="254"/>
                </a:lnTo>
                <a:lnTo>
                  <a:pt x="2228" y="254"/>
                </a:lnTo>
                <a:lnTo>
                  <a:pt x="2228" y="266"/>
                </a:lnTo>
                <a:lnTo>
                  <a:pt x="2230" y="276"/>
                </a:lnTo>
                <a:lnTo>
                  <a:pt x="2234" y="284"/>
                </a:lnTo>
                <a:lnTo>
                  <a:pt x="2240" y="292"/>
                </a:lnTo>
                <a:lnTo>
                  <a:pt x="2248" y="296"/>
                </a:lnTo>
                <a:lnTo>
                  <a:pt x="2256" y="300"/>
                </a:lnTo>
                <a:lnTo>
                  <a:pt x="2264" y="304"/>
                </a:lnTo>
                <a:lnTo>
                  <a:pt x="2276" y="304"/>
                </a:lnTo>
                <a:lnTo>
                  <a:pt x="2276" y="304"/>
                </a:lnTo>
                <a:close/>
                <a:moveTo>
                  <a:pt x="2396" y="304"/>
                </a:moveTo>
                <a:lnTo>
                  <a:pt x="2396" y="304"/>
                </a:lnTo>
                <a:lnTo>
                  <a:pt x="2404" y="304"/>
                </a:lnTo>
                <a:lnTo>
                  <a:pt x="2412" y="302"/>
                </a:lnTo>
                <a:lnTo>
                  <a:pt x="2420" y="298"/>
                </a:lnTo>
                <a:lnTo>
                  <a:pt x="2426" y="294"/>
                </a:lnTo>
                <a:lnTo>
                  <a:pt x="2430" y="290"/>
                </a:lnTo>
                <a:lnTo>
                  <a:pt x="2434" y="284"/>
                </a:lnTo>
                <a:lnTo>
                  <a:pt x="2436" y="278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64"/>
                </a:lnTo>
                <a:lnTo>
                  <a:pt x="2434" y="258"/>
                </a:lnTo>
                <a:lnTo>
                  <a:pt x="2432" y="254"/>
                </a:lnTo>
                <a:lnTo>
                  <a:pt x="2428" y="248"/>
                </a:lnTo>
                <a:lnTo>
                  <a:pt x="2416" y="242"/>
                </a:lnTo>
                <a:lnTo>
                  <a:pt x="2400" y="238"/>
                </a:lnTo>
                <a:lnTo>
                  <a:pt x="2400" y="238"/>
                </a:lnTo>
                <a:lnTo>
                  <a:pt x="2388" y="234"/>
                </a:lnTo>
                <a:lnTo>
                  <a:pt x="2378" y="230"/>
                </a:lnTo>
                <a:lnTo>
                  <a:pt x="2374" y="226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14"/>
                </a:lnTo>
                <a:lnTo>
                  <a:pt x="2378" y="210"/>
                </a:lnTo>
                <a:lnTo>
                  <a:pt x="2384" y="208"/>
                </a:lnTo>
                <a:lnTo>
                  <a:pt x="2392" y="206"/>
                </a:lnTo>
                <a:lnTo>
                  <a:pt x="2392" y="206"/>
                </a:lnTo>
                <a:lnTo>
                  <a:pt x="2400" y="206"/>
                </a:lnTo>
                <a:lnTo>
                  <a:pt x="2408" y="208"/>
                </a:lnTo>
                <a:lnTo>
                  <a:pt x="2414" y="212"/>
                </a:lnTo>
                <a:lnTo>
                  <a:pt x="2422" y="218"/>
                </a:lnTo>
                <a:lnTo>
                  <a:pt x="2432" y="202"/>
                </a:lnTo>
                <a:lnTo>
                  <a:pt x="2432" y="202"/>
                </a:lnTo>
                <a:lnTo>
                  <a:pt x="2424" y="196"/>
                </a:lnTo>
                <a:lnTo>
                  <a:pt x="2414" y="192"/>
                </a:lnTo>
                <a:lnTo>
                  <a:pt x="2404" y="190"/>
                </a:lnTo>
                <a:lnTo>
                  <a:pt x="2392" y="188"/>
                </a:lnTo>
                <a:lnTo>
                  <a:pt x="2392" y="188"/>
                </a:lnTo>
                <a:lnTo>
                  <a:pt x="2384" y="190"/>
                </a:lnTo>
                <a:lnTo>
                  <a:pt x="2376" y="190"/>
                </a:lnTo>
                <a:lnTo>
                  <a:pt x="2370" y="194"/>
                </a:lnTo>
                <a:lnTo>
                  <a:pt x="2364" y="198"/>
                </a:lnTo>
                <a:lnTo>
                  <a:pt x="2360" y="202"/>
                </a:lnTo>
                <a:lnTo>
                  <a:pt x="2356" y="208"/>
                </a:lnTo>
                <a:lnTo>
                  <a:pt x="2354" y="214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8"/>
                </a:lnTo>
                <a:lnTo>
                  <a:pt x="2356" y="234"/>
                </a:lnTo>
                <a:lnTo>
                  <a:pt x="2360" y="240"/>
                </a:lnTo>
                <a:lnTo>
                  <a:pt x="2364" y="244"/>
                </a:lnTo>
                <a:lnTo>
                  <a:pt x="2376" y="250"/>
                </a:lnTo>
                <a:lnTo>
                  <a:pt x="2392" y="254"/>
                </a:lnTo>
                <a:lnTo>
                  <a:pt x="2392" y="254"/>
                </a:lnTo>
                <a:lnTo>
                  <a:pt x="2404" y="258"/>
                </a:lnTo>
                <a:lnTo>
                  <a:pt x="2412" y="262"/>
                </a:lnTo>
                <a:lnTo>
                  <a:pt x="2416" y="266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8"/>
                </a:lnTo>
                <a:lnTo>
                  <a:pt x="2412" y="282"/>
                </a:lnTo>
                <a:lnTo>
                  <a:pt x="2404" y="286"/>
                </a:lnTo>
                <a:lnTo>
                  <a:pt x="2396" y="286"/>
                </a:lnTo>
                <a:lnTo>
                  <a:pt x="2396" y="286"/>
                </a:lnTo>
                <a:lnTo>
                  <a:pt x="2386" y="286"/>
                </a:lnTo>
                <a:lnTo>
                  <a:pt x="2378" y="282"/>
                </a:lnTo>
                <a:lnTo>
                  <a:pt x="2370" y="278"/>
                </a:lnTo>
                <a:lnTo>
                  <a:pt x="2362" y="272"/>
                </a:lnTo>
                <a:lnTo>
                  <a:pt x="2350" y="286"/>
                </a:lnTo>
                <a:lnTo>
                  <a:pt x="2350" y="286"/>
                </a:lnTo>
                <a:lnTo>
                  <a:pt x="2360" y="294"/>
                </a:lnTo>
                <a:lnTo>
                  <a:pt x="2372" y="300"/>
                </a:lnTo>
                <a:lnTo>
                  <a:pt x="2384" y="302"/>
                </a:lnTo>
                <a:lnTo>
                  <a:pt x="2396" y="304"/>
                </a:lnTo>
                <a:lnTo>
                  <a:pt x="2396" y="304"/>
                </a:lnTo>
                <a:close/>
                <a:moveTo>
                  <a:pt x="2468" y="302"/>
                </a:moveTo>
                <a:lnTo>
                  <a:pt x="2488" y="302"/>
                </a:lnTo>
                <a:lnTo>
                  <a:pt x="2488" y="190"/>
                </a:lnTo>
                <a:lnTo>
                  <a:pt x="2468" y="190"/>
                </a:lnTo>
                <a:lnTo>
                  <a:pt x="2468" y="302"/>
                </a:lnTo>
                <a:close/>
                <a:moveTo>
                  <a:pt x="2524" y="302"/>
                </a:moveTo>
                <a:lnTo>
                  <a:pt x="2544" y="302"/>
                </a:lnTo>
                <a:lnTo>
                  <a:pt x="2544" y="222"/>
                </a:lnTo>
                <a:lnTo>
                  <a:pt x="2606" y="302"/>
                </a:lnTo>
                <a:lnTo>
                  <a:pt x="2622" y="302"/>
                </a:lnTo>
                <a:lnTo>
                  <a:pt x="2622" y="190"/>
                </a:lnTo>
                <a:lnTo>
                  <a:pt x="2602" y="190"/>
                </a:lnTo>
                <a:lnTo>
                  <a:pt x="2602" y="268"/>
                </a:lnTo>
                <a:lnTo>
                  <a:pt x="2542" y="190"/>
                </a:lnTo>
                <a:lnTo>
                  <a:pt x="2524" y="190"/>
                </a:lnTo>
                <a:lnTo>
                  <a:pt x="2524" y="302"/>
                </a:lnTo>
                <a:close/>
                <a:moveTo>
                  <a:pt x="2658" y="302"/>
                </a:moveTo>
                <a:lnTo>
                  <a:pt x="2742" y="302"/>
                </a:lnTo>
                <a:lnTo>
                  <a:pt x="2742" y="284"/>
                </a:lnTo>
                <a:lnTo>
                  <a:pt x="2678" y="284"/>
                </a:lnTo>
                <a:lnTo>
                  <a:pt x="2678" y="254"/>
                </a:lnTo>
                <a:lnTo>
                  <a:pt x="2734" y="254"/>
                </a:lnTo>
                <a:lnTo>
                  <a:pt x="2734" y="236"/>
                </a:lnTo>
                <a:lnTo>
                  <a:pt x="2678" y="236"/>
                </a:lnTo>
                <a:lnTo>
                  <a:pt x="2678" y="208"/>
                </a:lnTo>
                <a:lnTo>
                  <a:pt x="2742" y="208"/>
                </a:lnTo>
                <a:lnTo>
                  <a:pt x="2742" y="190"/>
                </a:lnTo>
                <a:lnTo>
                  <a:pt x="2658" y="190"/>
                </a:lnTo>
                <a:lnTo>
                  <a:pt x="2658" y="302"/>
                </a:lnTo>
                <a:close/>
                <a:moveTo>
                  <a:pt x="2812" y="304"/>
                </a:moveTo>
                <a:lnTo>
                  <a:pt x="2812" y="304"/>
                </a:lnTo>
                <a:lnTo>
                  <a:pt x="2822" y="304"/>
                </a:lnTo>
                <a:lnTo>
                  <a:pt x="2828" y="302"/>
                </a:lnTo>
                <a:lnTo>
                  <a:pt x="2836" y="298"/>
                </a:lnTo>
                <a:lnTo>
                  <a:pt x="2842" y="294"/>
                </a:lnTo>
                <a:lnTo>
                  <a:pt x="2846" y="290"/>
                </a:lnTo>
                <a:lnTo>
                  <a:pt x="2850" y="284"/>
                </a:lnTo>
                <a:lnTo>
                  <a:pt x="2852" y="278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64"/>
                </a:lnTo>
                <a:lnTo>
                  <a:pt x="2850" y="258"/>
                </a:lnTo>
                <a:lnTo>
                  <a:pt x="2848" y="254"/>
                </a:lnTo>
                <a:lnTo>
                  <a:pt x="2844" y="248"/>
                </a:lnTo>
                <a:lnTo>
                  <a:pt x="2832" y="242"/>
                </a:lnTo>
                <a:lnTo>
                  <a:pt x="2816" y="238"/>
                </a:lnTo>
                <a:lnTo>
                  <a:pt x="2816" y="238"/>
                </a:lnTo>
                <a:lnTo>
                  <a:pt x="2804" y="234"/>
                </a:lnTo>
                <a:lnTo>
                  <a:pt x="2796" y="230"/>
                </a:lnTo>
                <a:lnTo>
                  <a:pt x="2792" y="226"/>
                </a:lnTo>
                <a:lnTo>
                  <a:pt x="2790" y="220"/>
                </a:lnTo>
                <a:lnTo>
                  <a:pt x="2790" y="220"/>
                </a:lnTo>
                <a:lnTo>
                  <a:pt x="2790" y="220"/>
                </a:lnTo>
                <a:lnTo>
                  <a:pt x="2792" y="214"/>
                </a:lnTo>
                <a:lnTo>
                  <a:pt x="2794" y="210"/>
                </a:lnTo>
                <a:lnTo>
                  <a:pt x="2800" y="208"/>
                </a:lnTo>
                <a:lnTo>
                  <a:pt x="2808" y="206"/>
                </a:lnTo>
                <a:lnTo>
                  <a:pt x="2808" y="206"/>
                </a:lnTo>
                <a:lnTo>
                  <a:pt x="2816" y="206"/>
                </a:lnTo>
                <a:lnTo>
                  <a:pt x="2824" y="208"/>
                </a:lnTo>
                <a:lnTo>
                  <a:pt x="2832" y="212"/>
                </a:lnTo>
                <a:lnTo>
                  <a:pt x="2838" y="218"/>
                </a:lnTo>
                <a:lnTo>
                  <a:pt x="2850" y="202"/>
                </a:lnTo>
                <a:lnTo>
                  <a:pt x="2850" y="202"/>
                </a:lnTo>
                <a:lnTo>
                  <a:pt x="2840" y="196"/>
                </a:lnTo>
                <a:lnTo>
                  <a:pt x="2830" y="192"/>
                </a:lnTo>
                <a:lnTo>
                  <a:pt x="2820" y="190"/>
                </a:lnTo>
                <a:lnTo>
                  <a:pt x="2808" y="188"/>
                </a:lnTo>
                <a:lnTo>
                  <a:pt x="2808" y="188"/>
                </a:lnTo>
                <a:lnTo>
                  <a:pt x="2800" y="190"/>
                </a:lnTo>
                <a:lnTo>
                  <a:pt x="2794" y="190"/>
                </a:lnTo>
                <a:lnTo>
                  <a:pt x="2786" y="194"/>
                </a:lnTo>
                <a:lnTo>
                  <a:pt x="2782" y="198"/>
                </a:lnTo>
                <a:lnTo>
                  <a:pt x="2776" y="202"/>
                </a:lnTo>
                <a:lnTo>
                  <a:pt x="2774" y="208"/>
                </a:lnTo>
                <a:lnTo>
                  <a:pt x="2772" y="214"/>
                </a:lnTo>
                <a:lnTo>
                  <a:pt x="2770" y="222"/>
                </a:lnTo>
                <a:lnTo>
                  <a:pt x="2770" y="222"/>
                </a:lnTo>
                <a:lnTo>
                  <a:pt x="2770" y="222"/>
                </a:lnTo>
                <a:lnTo>
                  <a:pt x="2772" y="228"/>
                </a:lnTo>
                <a:lnTo>
                  <a:pt x="2772" y="234"/>
                </a:lnTo>
                <a:lnTo>
                  <a:pt x="2776" y="240"/>
                </a:lnTo>
                <a:lnTo>
                  <a:pt x="2780" y="244"/>
                </a:lnTo>
                <a:lnTo>
                  <a:pt x="2792" y="250"/>
                </a:lnTo>
                <a:lnTo>
                  <a:pt x="2808" y="254"/>
                </a:lnTo>
                <a:lnTo>
                  <a:pt x="2808" y="254"/>
                </a:lnTo>
                <a:lnTo>
                  <a:pt x="2820" y="258"/>
                </a:lnTo>
                <a:lnTo>
                  <a:pt x="2828" y="262"/>
                </a:lnTo>
                <a:lnTo>
                  <a:pt x="2832" y="266"/>
                </a:lnTo>
                <a:lnTo>
                  <a:pt x="2834" y="272"/>
                </a:lnTo>
                <a:lnTo>
                  <a:pt x="2834" y="272"/>
                </a:lnTo>
                <a:lnTo>
                  <a:pt x="2834" y="272"/>
                </a:lnTo>
                <a:lnTo>
                  <a:pt x="2832" y="278"/>
                </a:lnTo>
                <a:lnTo>
                  <a:pt x="2828" y="282"/>
                </a:lnTo>
                <a:lnTo>
                  <a:pt x="2822" y="286"/>
                </a:lnTo>
                <a:lnTo>
                  <a:pt x="2814" y="286"/>
                </a:lnTo>
                <a:lnTo>
                  <a:pt x="2814" y="286"/>
                </a:lnTo>
                <a:lnTo>
                  <a:pt x="2804" y="286"/>
                </a:lnTo>
                <a:lnTo>
                  <a:pt x="2794" y="282"/>
                </a:lnTo>
                <a:lnTo>
                  <a:pt x="2786" y="278"/>
                </a:lnTo>
                <a:lnTo>
                  <a:pt x="2778" y="272"/>
                </a:lnTo>
                <a:lnTo>
                  <a:pt x="2766" y="286"/>
                </a:lnTo>
                <a:lnTo>
                  <a:pt x="2766" y="286"/>
                </a:lnTo>
                <a:lnTo>
                  <a:pt x="2776" y="294"/>
                </a:lnTo>
                <a:lnTo>
                  <a:pt x="2788" y="300"/>
                </a:lnTo>
                <a:lnTo>
                  <a:pt x="2800" y="302"/>
                </a:lnTo>
                <a:lnTo>
                  <a:pt x="2812" y="304"/>
                </a:lnTo>
                <a:lnTo>
                  <a:pt x="2812" y="304"/>
                </a:lnTo>
                <a:close/>
                <a:moveTo>
                  <a:pt x="2922" y="304"/>
                </a:moveTo>
                <a:lnTo>
                  <a:pt x="2922" y="304"/>
                </a:lnTo>
                <a:lnTo>
                  <a:pt x="2930" y="304"/>
                </a:lnTo>
                <a:lnTo>
                  <a:pt x="2938" y="302"/>
                </a:lnTo>
                <a:lnTo>
                  <a:pt x="2944" y="298"/>
                </a:lnTo>
                <a:lnTo>
                  <a:pt x="2950" y="294"/>
                </a:lnTo>
                <a:lnTo>
                  <a:pt x="2956" y="290"/>
                </a:lnTo>
                <a:lnTo>
                  <a:pt x="2958" y="284"/>
                </a:lnTo>
                <a:lnTo>
                  <a:pt x="2962" y="278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64"/>
                </a:lnTo>
                <a:lnTo>
                  <a:pt x="2960" y="258"/>
                </a:lnTo>
                <a:lnTo>
                  <a:pt x="2956" y="254"/>
                </a:lnTo>
                <a:lnTo>
                  <a:pt x="2952" y="248"/>
                </a:lnTo>
                <a:lnTo>
                  <a:pt x="2942" y="242"/>
                </a:lnTo>
                <a:lnTo>
                  <a:pt x="2926" y="238"/>
                </a:lnTo>
                <a:lnTo>
                  <a:pt x="2926" y="238"/>
                </a:lnTo>
                <a:lnTo>
                  <a:pt x="2912" y="234"/>
                </a:lnTo>
                <a:lnTo>
                  <a:pt x="2904" y="230"/>
                </a:lnTo>
                <a:lnTo>
                  <a:pt x="2900" y="226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14"/>
                </a:lnTo>
                <a:lnTo>
                  <a:pt x="2904" y="210"/>
                </a:lnTo>
                <a:lnTo>
                  <a:pt x="2910" y="208"/>
                </a:lnTo>
                <a:lnTo>
                  <a:pt x="2918" y="206"/>
                </a:lnTo>
                <a:lnTo>
                  <a:pt x="2918" y="206"/>
                </a:lnTo>
                <a:lnTo>
                  <a:pt x="2926" y="206"/>
                </a:lnTo>
                <a:lnTo>
                  <a:pt x="2932" y="208"/>
                </a:lnTo>
                <a:lnTo>
                  <a:pt x="2948" y="218"/>
                </a:lnTo>
                <a:lnTo>
                  <a:pt x="2958" y="202"/>
                </a:lnTo>
                <a:lnTo>
                  <a:pt x="2958" y="202"/>
                </a:lnTo>
                <a:lnTo>
                  <a:pt x="2950" y="196"/>
                </a:lnTo>
                <a:lnTo>
                  <a:pt x="2940" y="192"/>
                </a:lnTo>
                <a:lnTo>
                  <a:pt x="2930" y="190"/>
                </a:lnTo>
                <a:lnTo>
                  <a:pt x="2918" y="188"/>
                </a:lnTo>
                <a:lnTo>
                  <a:pt x="2918" y="188"/>
                </a:lnTo>
                <a:lnTo>
                  <a:pt x="2910" y="190"/>
                </a:lnTo>
                <a:lnTo>
                  <a:pt x="2902" y="190"/>
                </a:lnTo>
                <a:lnTo>
                  <a:pt x="2896" y="194"/>
                </a:lnTo>
                <a:lnTo>
                  <a:pt x="2890" y="198"/>
                </a:lnTo>
                <a:lnTo>
                  <a:pt x="2886" y="202"/>
                </a:lnTo>
                <a:lnTo>
                  <a:pt x="2882" y="208"/>
                </a:lnTo>
                <a:lnTo>
                  <a:pt x="2880" y="214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8"/>
                </a:lnTo>
                <a:lnTo>
                  <a:pt x="2882" y="234"/>
                </a:lnTo>
                <a:lnTo>
                  <a:pt x="2886" y="240"/>
                </a:lnTo>
                <a:lnTo>
                  <a:pt x="2890" y="244"/>
                </a:lnTo>
                <a:lnTo>
                  <a:pt x="2900" y="250"/>
                </a:lnTo>
                <a:lnTo>
                  <a:pt x="2916" y="254"/>
                </a:lnTo>
                <a:lnTo>
                  <a:pt x="2916" y="254"/>
                </a:lnTo>
                <a:lnTo>
                  <a:pt x="2930" y="258"/>
                </a:lnTo>
                <a:lnTo>
                  <a:pt x="2938" y="262"/>
                </a:lnTo>
                <a:lnTo>
                  <a:pt x="2942" y="266"/>
                </a:lnTo>
                <a:lnTo>
                  <a:pt x="2942" y="272"/>
                </a:lnTo>
                <a:lnTo>
                  <a:pt x="2942" y="272"/>
                </a:lnTo>
                <a:lnTo>
                  <a:pt x="2942" y="272"/>
                </a:lnTo>
                <a:lnTo>
                  <a:pt x="2940" y="278"/>
                </a:lnTo>
                <a:lnTo>
                  <a:pt x="2936" y="282"/>
                </a:lnTo>
                <a:lnTo>
                  <a:pt x="2930" y="286"/>
                </a:lnTo>
                <a:lnTo>
                  <a:pt x="2922" y="286"/>
                </a:lnTo>
                <a:lnTo>
                  <a:pt x="2922" y="286"/>
                </a:lnTo>
                <a:lnTo>
                  <a:pt x="2912" y="286"/>
                </a:lnTo>
                <a:lnTo>
                  <a:pt x="2904" y="282"/>
                </a:lnTo>
                <a:lnTo>
                  <a:pt x="2894" y="278"/>
                </a:lnTo>
                <a:lnTo>
                  <a:pt x="2886" y="272"/>
                </a:lnTo>
                <a:lnTo>
                  <a:pt x="2876" y="286"/>
                </a:lnTo>
                <a:lnTo>
                  <a:pt x="2876" y="286"/>
                </a:lnTo>
                <a:lnTo>
                  <a:pt x="2886" y="294"/>
                </a:lnTo>
                <a:lnTo>
                  <a:pt x="2898" y="300"/>
                </a:lnTo>
                <a:lnTo>
                  <a:pt x="2910" y="302"/>
                </a:lnTo>
                <a:lnTo>
                  <a:pt x="2922" y="304"/>
                </a:lnTo>
                <a:lnTo>
                  <a:pt x="2922" y="304"/>
                </a:lnTo>
                <a:close/>
                <a:moveTo>
                  <a:pt x="3086" y="304"/>
                </a:moveTo>
                <a:lnTo>
                  <a:pt x="3086" y="304"/>
                </a:lnTo>
                <a:lnTo>
                  <a:pt x="3094" y="304"/>
                </a:lnTo>
                <a:lnTo>
                  <a:pt x="3102" y="302"/>
                </a:lnTo>
                <a:lnTo>
                  <a:pt x="3108" y="298"/>
                </a:lnTo>
                <a:lnTo>
                  <a:pt x="3114" y="294"/>
                </a:lnTo>
                <a:lnTo>
                  <a:pt x="3118" y="290"/>
                </a:lnTo>
                <a:lnTo>
                  <a:pt x="3122" y="284"/>
                </a:lnTo>
                <a:lnTo>
                  <a:pt x="3124" y="278"/>
                </a:lnTo>
                <a:lnTo>
                  <a:pt x="3126" y="270"/>
                </a:lnTo>
                <a:lnTo>
                  <a:pt x="3126" y="270"/>
                </a:lnTo>
                <a:lnTo>
                  <a:pt x="3126" y="270"/>
                </a:lnTo>
                <a:lnTo>
                  <a:pt x="3124" y="264"/>
                </a:lnTo>
                <a:lnTo>
                  <a:pt x="3122" y="258"/>
                </a:lnTo>
                <a:lnTo>
                  <a:pt x="3120" y="254"/>
                </a:lnTo>
                <a:lnTo>
                  <a:pt x="3116" y="248"/>
                </a:lnTo>
                <a:lnTo>
                  <a:pt x="3104" y="242"/>
                </a:lnTo>
                <a:lnTo>
                  <a:pt x="3090" y="238"/>
                </a:lnTo>
                <a:lnTo>
                  <a:pt x="3090" y="238"/>
                </a:lnTo>
                <a:lnTo>
                  <a:pt x="3076" y="234"/>
                </a:lnTo>
                <a:lnTo>
                  <a:pt x="3068" y="230"/>
                </a:lnTo>
                <a:lnTo>
                  <a:pt x="3064" y="226"/>
                </a:lnTo>
                <a:lnTo>
                  <a:pt x="3062" y="220"/>
                </a:lnTo>
                <a:lnTo>
                  <a:pt x="3062" y="220"/>
                </a:lnTo>
                <a:lnTo>
                  <a:pt x="3062" y="220"/>
                </a:lnTo>
                <a:lnTo>
                  <a:pt x="3064" y="214"/>
                </a:lnTo>
                <a:lnTo>
                  <a:pt x="3068" y="210"/>
                </a:lnTo>
                <a:lnTo>
                  <a:pt x="3074" y="208"/>
                </a:lnTo>
                <a:lnTo>
                  <a:pt x="3080" y="206"/>
                </a:lnTo>
                <a:lnTo>
                  <a:pt x="3080" y="206"/>
                </a:lnTo>
                <a:lnTo>
                  <a:pt x="3088" y="206"/>
                </a:lnTo>
                <a:lnTo>
                  <a:pt x="3096" y="208"/>
                </a:lnTo>
                <a:lnTo>
                  <a:pt x="3104" y="212"/>
                </a:lnTo>
                <a:lnTo>
                  <a:pt x="3112" y="218"/>
                </a:lnTo>
                <a:lnTo>
                  <a:pt x="3122" y="202"/>
                </a:lnTo>
                <a:lnTo>
                  <a:pt x="3122" y="202"/>
                </a:lnTo>
                <a:lnTo>
                  <a:pt x="3112" y="196"/>
                </a:lnTo>
                <a:lnTo>
                  <a:pt x="3104" y="192"/>
                </a:lnTo>
                <a:lnTo>
                  <a:pt x="3092" y="190"/>
                </a:lnTo>
                <a:lnTo>
                  <a:pt x="3082" y="188"/>
                </a:lnTo>
                <a:lnTo>
                  <a:pt x="3082" y="188"/>
                </a:lnTo>
                <a:lnTo>
                  <a:pt x="3074" y="190"/>
                </a:lnTo>
                <a:lnTo>
                  <a:pt x="3066" y="190"/>
                </a:lnTo>
                <a:lnTo>
                  <a:pt x="3060" y="194"/>
                </a:lnTo>
                <a:lnTo>
                  <a:pt x="3054" y="198"/>
                </a:lnTo>
                <a:lnTo>
                  <a:pt x="3050" y="202"/>
                </a:lnTo>
                <a:lnTo>
                  <a:pt x="3046" y="208"/>
                </a:lnTo>
                <a:lnTo>
                  <a:pt x="3044" y="214"/>
                </a:lnTo>
                <a:lnTo>
                  <a:pt x="3042" y="222"/>
                </a:lnTo>
                <a:lnTo>
                  <a:pt x="3042" y="222"/>
                </a:lnTo>
                <a:lnTo>
                  <a:pt x="3042" y="222"/>
                </a:lnTo>
                <a:lnTo>
                  <a:pt x="3044" y="228"/>
                </a:lnTo>
                <a:lnTo>
                  <a:pt x="3046" y="234"/>
                </a:lnTo>
                <a:lnTo>
                  <a:pt x="3048" y="240"/>
                </a:lnTo>
                <a:lnTo>
                  <a:pt x="3052" y="244"/>
                </a:lnTo>
                <a:lnTo>
                  <a:pt x="3064" y="250"/>
                </a:lnTo>
                <a:lnTo>
                  <a:pt x="3080" y="254"/>
                </a:lnTo>
                <a:lnTo>
                  <a:pt x="3080" y="254"/>
                </a:lnTo>
                <a:lnTo>
                  <a:pt x="3092" y="258"/>
                </a:lnTo>
                <a:lnTo>
                  <a:pt x="3100" y="262"/>
                </a:lnTo>
                <a:lnTo>
                  <a:pt x="3104" y="266"/>
                </a:lnTo>
                <a:lnTo>
                  <a:pt x="3106" y="272"/>
                </a:lnTo>
                <a:lnTo>
                  <a:pt x="3106" y="272"/>
                </a:lnTo>
                <a:lnTo>
                  <a:pt x="3106" y="272"/>
                </a:lnTo>
                <a:lnTo>
                  <a:pt x="3104" y="278"/>
                </a:lnTo>
                <a:lnTo>
                  <a:pt x="3100" y="282"/>
                </a:lnTo>
                <a:lnTo>
                  <a:pt x="3094" y="286"/>
                </a:lnTo>
                <a:lnTo>
                  <a:pt x="3086" y="286"/>
                </a:lnTo>
                <a:lnTo>
                  <a:pt x="3086" y="286"/>
                </a:lnTo>
                <a:lnTo>
                  <a:pt x="3076" y="286"/>
                </a:lnTo>
                <a:lnTo>
                  <a:pt x="3066" y="282"/>
                </a:lnTo>
                <a:lnTo>
                  <a:pt x="3058" y="278"/>
                </a:lnTo>
                <a:lnTo>
                  <a:pt x="3050" y="272"/>
                </a:lnTo>
                <a:lnTo>
                  <a:pt x="3038" y="286"/>
                </a:lnTo>
                <a:lnTo>
                  <a:pt x="3038" y="286"/>
                </a:lnTo>
                <a:lnTo>
                  <a:pt x="3048" y="294"/>
                </a:lnTo>
                <a:lnTo>
                  <a:pt x="3060" y="300"/>
                </a:lnTo>
                <a:lnTo>
                  <a:pt x="3072" y="302"/>
                </a:lnTo>
                <a:lnTo>
                  <a:pt x="3086" y="304"/>
                </a:lnTo>
                <a:lnTo>
                  <a:pt x="3086" y="304"/>
                </a:lnTo>
                <a:close/>
                <a:moveTo>
                  <a:pt x="3208" y="304"/>
                </a:moveTo>
                <a:lnTo>
                  <a:pt x="3208" y="304"/>
                </a:lnTo>
                <a:lnTo>
                  <a:pt x="3220" y="302"/>
                </a:lnTo>
                <a:lnTo>
                  <a:pt x="3230" y="300"/>
                </a:lnTo>
                <a:lnTo>
                  <a:pt x="3240" y="294"/>
                </a:lnTo>
                <a:lnTo>
                  <a:pt x="3250" y="288"/>
                </a:lnTo>
                <a:lnTo>
                  <a:pt x="3256" y="278"/>
                </a:lnTo>
                <a:lnTo>
                  <a:pt x="3262" y="268"/>
                </a:lnTo>
                <a:lnTo>
                  <a:pt x="3264" y="258"/>
                </a:lnTo>
                <a:lnTo>
                  <a:pt x="3266" y="246"/>
                </a:lnTo>
                <a:lnTo>
                  <a:pt x="3266" y="246"/>
                </a:lnTo>
                <a:lnTo>
                  <a:pt x="3266" y="246"/>
                </a:lnTo>
                <a:lnTo>
                  <a:pt x="3264" y="234"/>
                </a:lnTo>
                <a:lnTo>
                  <a:pt x="3262" y="224"/>
                </a:lnTo>
                <a:lnTo>
                  <a:pt x="3256" y="214"/>
                </a:lnTo>
                <a:lnTo>
                  <a:pt x="3250" y="206"/>
                </a:lnTo>
                <a:lnTo>
                  <a:pt x="3242" y="198"/>
                </a:lnTo>
                <a:lnTo>
                  <a:pt x="3232" y="192"/>
                </a:lnTo>
                <a:lnTo>
                  <a:pt x="3220" y="190"/>
                </a:lnTo>
                <a:lnTo>
                  <a:pt x="3208" y="188"/>
                </a:lnTo>
                <a:lnTo>
                  <a:pt x="3208" y="188"/>
                </a:lnTo>
                <a:lnTo>
                  <a:pt x="3196" y="190"/>
                </a:lnTo>
                <a:lnTo>
                  <a:pt x="3184" y="192"/>
                </a:lnTo>
                <a:lnTo>
                  <a:pt x="3174" y="198"/>
                </a:lnTo>
                <a:lnTo>
                  <a:pt x="3166" y="206"/>
                </a:lnTo>
                <a:lnTo>
                  <a:pt x="3158" y="214"/>
                </a:lnTo>
                <a:lnTo>
                  <a:pt x="3154" y="224"/>
                </a:lnTo>
                <a:lnTo>
                  <a:pt x="3150" y="234"/>
                </a:lnTo>
                <a:lnTo>
                  <a:pt x="3148" y="246"/>
                </a:lnTo>
                <a:lnTo>
                  <a:pt x="3148" y="246"/>
                </a:lnTo>
                <a:lnTo>
                  <a:pt x="3148" y="246"/>
                </a:lnTo>
                <a:lnTo>
                  <a:pt x="3150" y="258"/>
                </a:lnTo>
                <a:lnTo>
                  <a:pt x="3154" y="268"/>
                </a:lnTo>
                <a:lnTo>
                  <a:pt x="3158" y="278"/>
                </a:lnTo>
                <a:lnTo>
                  <a:pt x="3166" y="288"/>
                </a:lnTo>
                <a:lnTo>
                  <a:pt x="3174" y="294"/>
                </a:lnTo>
                <a:lnTo>
                  <a:pt x="3184" y="300"/>
                </a:lnTo>
                <a:lnTo>
                  <a:pt x="3194" y="302"/>
                </a:lnTo>
                <a:lnTo>
                  <a:pt x="3208" y="304"/>
                </a:lnTo>
                <a:lnTo>
                  <a:pt x="3208" y="304"/>
                </a:lnTo>
                <a:close/>
                <a:moveTo>
                  <a:pt x="3208" y="286"/>
                </a:moveTo>
                <a:lnTo>
                  <a:pt x="3208" y="286"/>
                </a:lnTo>
                <a:lnTo>
                  <a:pt x="3200" y="286"/>
                </a:lnTo>
                <a:lnTo>
                  <a:pt x="3192" y="282"/>
                </a:lnTo>
                <a:lnTo>
                  <a:pt x="3186" y="280"/>
                </a:lnTo>
                <a:lnTo>
                  <a:pt x="3180" y="274"/>
                </a:lnTo>
                <a:lnTo>
                  <a:pt x="3176" y="268"/>
                </a:lnTo>
                <a:lnTo>
                  <a:pt x="3172" y="262"/>
                </a:lnTo>
                <a:lnTo>
                  <a:pt x="3170" y="254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38"/>
                </a:lnTo>
                <a:lnTo>
                  <a:pt x="3172" y="230"/>
                </a:lnTo>
                <a:lnTo>
                  <a:pt x="3176" y="224"/>
                </a:lnTo>
                <a:lnTo>
                  <a:pt x="3180" y="218"/>
                </a:lnTo>
                <a:lnTo>
                  <a:pt x="3186" y="214"/>
                </a:lnTo>
                <a:lnTo>
                  <a:pt x="3192" y="210"/>
                </a:lnTo>
                <a:lnTo>
                  <a:pt x="3200" y="208"/>
                </a:lnTo>
                <a:lnTo>
                  <a:pt x="3208" y="206"/>
                </a:lnTo>
                <a:lnTo>
                  <a:pt x="3208" y="206"/>
                </a:lnTo>
                <a:lnTo>
                  <a:pt x="3216" y="208"/>
                </a:lnTo>
                <a:lnTo>
                  <a:pt x="3222" y="210"/>
                </a:lnTo>
                <a:lnTo>
                  <a:pt x="3230" y="214"/>
                </a:lnTo>
                <a:lnTo>
                  <a:pt x="3234" y="218"/>
                </a:lnTo>
                <a:lnTo>
                  <a:pt x="3240" y="224"/>
                </a:lnTo>
                <a:lnTo>
                  <a:pt x="3242" y="230"/>
                </a:lnTo>
                <a:lnTo>
                  <a:pt x="3244" y="238"/>
                </a:lnTo>
                <a:lnTo>
                  <a:pt x="3246" y="246"/>
                </a:lnTo>
                <a:lnTo>
                  <a:pt x="3246" y="246"/>
                </a:lnTo>
                <a:lnTo>
                  <a:pt x="3246" y="246"/>
                </a:lnTo>
                <a:lnTo>
                  <a:pt x="3244" y="254"/>
                </a:lnTo>
                <a:lnTo>
                  <a:pt x="3242" y="262"/>
                </a:lnTo>
                <a:lnTo>
                  <a:pt x="3240" y="268"/>
                </a:lnTo>
                <a:lnTo>
                  <a:pt x="3234" y="274"/>
                </a:lnTo>
                <a:lnTo>
                  <a:pt x="3230" y="280"/>
                </a:lnTo>
                <a:lnTo>
                  <a:pt x="3222" y="282"/>
                </a:lnTo>
                <a:lnTo>
                  <a:pt x="3216" y="286"/>
                </a:lnTo>
                <a:lnTo>
                  <a:pt x="3208" y="286"/>
                </a:lnTo>
                <a:lnTo>
                  <a:pt x="3208" y="286"/>
                </a:lnTo>
                <a:close/>
                <a:moveTo>
                  <a:pt x="3298" y="302"/>
                </a:moveTo>
                <a:lnTo>
                  <a:pt x="3376" y="302"/>
                </a:lnTo>
                <a:lnTo>
                  <a:pt x="3376" y="284"/>
                </a:lnTo>
                <a:lnTo>
                  <a:pt x="3316" y="284"/>
                </a:lnTo>
                <a:lnTo>
                  <a:pt x="3316" y="190"/>
                </a:lnTo>
                <a:lnTo>
                  <a:pt x="3298" y="190"/>
                </a:lnTo>
                <a:lnTo>
                  <a:pt x="3298" y="302"/>
                </a:lnTo>
                <a:close/>
                <a:moveTo>
                  <a:pt x="3446" y="304"/>
                </a:moveTo>
                <a:lnTo>
                  <a:pt x="3446" y="304"/>
                </a:lnTo>
                <a:lnTo>
                  <a:pt x="3456" y="304"/>
                </a:lnTo>
                <a:lnTo>
                  <a:pt x="3466" y="300"/>
                </a:lnTo>
                <a:lnTo>
                  <a:pt x="3474" y="296"/>
                </a:lnTo>
                <a:lnTo>
                  <a:pt x="3480" y="292"/>
                </a:lnTo>
                <a:lnTo>
                  <a:pt x="3486" y="284"/>
                </a:lnTo>
                <a:lnTo>
                  <a:pt x="3490" y="276"/>
                </a:lnTo>
                <a:lnTo>
                  <a:pt x="3492" y="266"/>
                </a:lnTo>
                <a:lnTo>
                  <a:pt x="3494" y="254"/>
                </a:lnTo>
                <a:lnTo>
                  <a:pt x="3494" y="190"/>
                </a:lnTo>
                <a:lnTo>
                  <a:pt x="3474" y="190"/>
                </a:lnTo>
                <a:lnTo>
                  <a:pt x="3474" y="254"/>
                </a:lnTo>
                <a:lnTo>
                  <a:pt x="3474" y="254"/>
                </a:lnTo>
                <a:lnTo>
                  <a:pt x="3472" y="268"/>
                </a:lnTo>
                <a:lnTo>
                  <a:pt x="3470" y="274"/>
                </a:lnTo>
                <a:lnTo>
                  <a:pt x="3466" y="278"/>
                </a:lnTo>
                <a:lnTo>
                  <a:pt x="3462" y="282"/>
                </a:lnTo>
                <a:lnTo>
                  <a:pt x="3458" y="284"/>
                </a:lnTo>
                <a:lnTo>
                  <a:pt x="3446" y="286"/>
                </a:lnTo>
                <a:lnTo>
                  <a:pt x="3446" y="286"/>
                </a:lnTo>
                <a:lnTo>
                  <a:pt x="3434" y="284"/>
                </a:lnTo>
                <a:lnTo>
                  <a:pt x="3430" y="282"/>
                </a:lnTo>
                <a:lnTo>
                  <a:pt x="3426" y="278"/>
                </a:lnTo>
                <a:lnTo>
                  <a:pt x="3422" y="274"/>
                </a:lnTo>
                <a:lnTo>
                  <a:pt x="3420" y="268"/>
                </a:lnTo>
                <a:lnTo>
                  <a:pt x="3418" y="254"/>
                </a:lnTo>
                <a:lnTo>
                  <a:pt x="3418" y="190"/>
                </a:lnTo>
                <a:lnTo>
                  <a:pt x="3398" y="190"/>
                </a:lnTo>
                <a:lnTo>
                  <a:pt x="3398" y="254"/>
                </a:lnTo>
                <a:lnTo>
                  <a:pt x="3398" y="254"/>
                </a:lnTo>
                <a:lnTo>
                  <a:pt x="3398" y="266"/>
                </a:lnTo>
                <a:lnTo>
                  <a:pt x="3402" y="276"/>
                </a:lnTo>
                <a:lnTo>
                  <a:pt x="3406" y="284"/>
                </a:lnTo>
                <a:lnTo>
                  <a:pt x="3410" y="292"/>
                </a:lnTo>
                <a:lnTo>
                  <a:pt x="3418" y="296"/>
                </a:lnTo>
                <a:lnTo>
                  <a:pt x="3426" y="300"/>
                </a:lnTo>
                <a:lnTo>
                  <a:pt x="3436" y="304"/>
                </a:lnTo>
                <a:lnTo>
                  <a:pt x="3446" y="304"/>
                </a:lnTo>
                <a:lnTo>
                  <a:pt x="3446" y="304"/>
                </a:lnTo>
                <a:close/>
                <a:moveTo>
                  <a:pt x="3554" y="302"/>
                </a:moveTo>
                <a:lnTo>
                  <a:pt x="3574" y="302"/>
                </a:lnTo>
                <a:lnTo>
                  <a:pt x="3574" y="208"/>
                </a:lnTo>
                <a:lnTo>
                  <a:pt x="3610" y="208"/>
                </a:lnTo>
                <a:lnTo>
                  <a:pt x="3610" y="190"/>
                </a:lnTo>
                <a:lnTo>
                  <a:pt x="3518" y="190"/>
                </a:lnTo>
                <a:lnTo>
                  <a:pt x="3518" y="208"/>
                </a:lnTo>
                <a:lnTo>
                  <a:pt x="3554" y="208"/>
                </a:lnTo>
                <a:lnTo>
                  <a:pt x="3554" y="302"/>
                </a:lnTo>
                <a:close/>
                <a:moveTo>
                  <a:pt x="3636" y="302"/>
                </a:moveTo>
                <a:lnTo>
                  <a:pt x="3656" y="302"/>
                </a:lnTo>
                <a:lnTo>
                  <a:pt x="3656" y="190"/>
                </a:lnTo>
                <a:lnTo>
                  <a:pt x="3636" y="190"/>
                </a:lnTo>
                <a:lnTo>
                  <a:pt x="3636" y="302"/>
                </a:lnTo>
                <a:close/>
                <a:moveTo>
                  <a:pt x="3746" y="304"/>
                </a:moveTo>
                <a:lnTo>
                  <a:pt x="3746" y="304"/>
                </a:lnTo>
                <a:lnTo>
                  <a:pt x="3758" y="302"/>
                </a:lnTo>
                <a:lnTo>
                  <a:pt x="3770" y="300"/>
                </a:lnTo>
                <a:lnTo>
                  <a:pt x="3780" y="294"/>
                </a:lnTo>
                <a:lnTo>
                  <a:pt x="3788" y="288"/>
                </a:lnTo>
                <a:lnTo>
                  <a:pt x="3794" y="278"/>
                </a:lnTo>
                <a:lnTo>
                  <a:pt x="3800" y="268"/>
                </a:lnTo>
                <a:lnTo>
                  <a:pt x="3804" y="258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34"/>
                </a:lnTo>
                <a:lnTo>
                  <a:pt x="3800" y="224"/>
                </a:lnTo>
                <a:lnTo>
                  <a:pt x="3796" y="214"/>
                </a:lnTo>
                <a:lnTo>
                  <a:pt x="3788" y="206"/>
                </a:lnTo>
                <a:lnTo>
                  <a:pt x="3780" y="198"/>
                </a:lnTo>
                <a:lnTo>
                  <a:pt x="3770" y="192"/>
                </a:lnTo>
                <a:lnTo>
                  <a:pt x="3758" y="190"/>
                </a:lnTo>
                <a:lnTo>
                  <a:pt x="3746" y="188"/>
                </a:lnTo>
                <a:lnTo>
                  <a:pt x="3746" y="188"/>
                </a:lnTo>
                <a:lnTo>
                  <a:pt x="3734" y="190"/>
                </a:lnTo>
                <a:lnTo>
                  <a:pt x="3722" y="192"/>
                </a:lnTo>
                <a:lnTo>
                  <a:pt x="3712" y="198"/>
                </a:lnTo>
                <a:lnTo>
                  <a:pt x="3704" y="206"/>
                </a:lnTo>
                <a:lnTo>
                  <a:pt x="3696" y="214"/>
                </a:lnTo>
                <a:lnTo>
                  <a:pt x="3692" y="224"/>
                </a:lnTo>
                <a:lnTo>
                  <a:pt x="3688" y="234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58"/>
                </a:lnTo>
                <a:lnTo>
                  <a:pt x="3692" y="268"/>
                </a:lnTo>
                <a:lnTo>
                  <a:pt x="3696" y="278"/>
                </a:lnTo>
                <a:lnTo>
                  <a:pt x="3704" y="288"/>
                </a:lnTo>
                <a:lnTo>
                  <a:pt x="3712" y="294"/>
                </a:lnTo>
                <a:lnTo>
                  <a:pt x="3722" y="300"/>
                </a:lnTo>
                <a:lnTo>
                  <a:pt x="3734" y="302"/>
                </a:lnTo>
                <a:lnTo>
                  <a:pt x="3746" y="304"/>
                </a:lnTo>
                <a:lnTo>
                  <a:pt x="3746" y="304"/>
                </a:lnTo>
                <a:close/>
                <a:moveTo>
                  <a:pt x="3746" y="286"/>
                </a:moveTo>
                <a:lnTo>
                  <a:pt x="3746" y="286"/>
                </a:lnTo>
                <a:lnTo>
                  <a:pt x="3738" y="286"/>
                </a:lnTo>
                <a:lnTo>
                  <a:pt x="3730" y="282"/>
                </a:lnTo>
                <a:lnTo>
                  <a:pt x="3724" y="280"/>
                </a:lnTo>
                <a:lnTo>
                  <a:pt x="3718" y="274"/>
                </a:lnTo>
                <a:lnTo>
                  <a:pt x="3714" y="268"/>
                </a:lnTo>
                <a:lnTo>
                  <a:pt x="3710" y="262"/>
                </a:lnTo>
                <a:lnTo>
                  <a:pt x="3708" y="254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38"/>
                </a:lnTo>
                <a:lnTo>
                  <a:pt x="3710" y="230"/>
                </a:lnTo>
                <a:lnTo>
                  <a:pt x="3714" y="224"/>
                </a:lnTo>
                <a:lnTo>
                  <a:pt x="3718" y="218"/>
                </a:lnTo>
                <a:lnTo>
                  <a:pt x="3724" y="214"/>
                </a:lnTo>
                <a:lnTo>
                  <a:pt x="3730" y="210"/>
                </a:lnTo>
                <a:lnTo>
                  <a:pt x="3738" y="208"/>
                </a:lnTo>
                <a:lnTo>
                  <a:pt x="3746" y="206"/>
                </a:lnTo>
                <a:lnTo>
                  <a:pt x="3746" y="206"/>
                </a:lnTo>
                <a:lnTo>
                  <a:pt x="3754" y="208"/>
                </a:lnTo>
                <a:lnTo>
                  <a:pt x="3762" y="210"/>
                </a:lnTo>
                <a:lnTo>
                  <a:pt x="3768" y="214"/>
                </a:lnTo>
                <a:lnTo>
                  <a:pt x="3774" y="218"/>
                </a:lnTo>
                <a:lnTo>
                  <a:pt x="3778" y="224"/>
                </a:lnTo>
                <a:lnTo>
                  <a:pt x="3782" y="230"/>
                </a:lnTo>
                <a:lnTo>
                  <a:pt x="3784" y="238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54"/>
                </a:lnTo>
                <a:lnTo>
                  <a:pt x="3782" y="262"/>
                </a:lnTo>
                <a:lnTo>
                  <a:pt x="3778" y="268"/>
                </a:lnTo>
                <a:lnTo>
                  <a:pt x="3774" y="274"/>
                </a:lnTo>
                <a:lnTo>
                  <a:pt x="3768" y="280"/>
                </a:lnTo>
                <a:lnTo>
                  <a:pt x="3762" y="282"/>
                </a:lnTo>
                <a:lnTo>
                  <a:pt x="3754" y="286"/>
                </a:lnTo>
                <a:lnTo>
                  <a:pt x="3746" y="286"/>
                </a:lnTo>
                <a:lnTo>
                  <a:pt x="3746" y="286"/>
                </a:lnTo>
                <a:close/>
                <a:moveTo>
                  <a:pt x="3836" y="302"/>
                </a:moveTo>
                <a:lnTo>
                  <a:pt x="3856" y="302"/>
                </a:lnTo>
                <a:lnTo>
                  <a:pt x="3856" y="222"/>
                </a:lnTo>
                <a:lnTo>
                  <a:pt x="3916" y="302"/>
                </a:lnTo>
                <a:lnTo>
                  <a:pt x="3934" y="302"/>
                </a:lnTo>
                <a:lnTo>
                  <a:pt x="3934" y="190"/>
                </a:lnTo>
                <a:lnTo>
                  <a:pt x="3914" y="190"/>
                </a:lnTo>
                <a:lnTo>
                  <a:pt x="3914" y="268"/>
                </a:lnTo>
                <a:lnTo>
                  <a:pt x="3854" y="190"/>
                </a:lnTo>
                <a:lnTo>
                  <a:pt x="3836" y="190"/>
                </a:lnTo>
                <a:lnTo>
                  <a:pt x="3836" y="302"/>
                </a:lnTo>
                <a:close/>
                <a:moveTo>
                  <a:pt x="4008" y="304"/>
                </a:moveTo>
                <a:lnTo>
                  <a:pt x="4008" y="304"/>
                </a:lnTo>
                <a:lnTo>
                  <a:pt x="4016" y="304"/>
                </a:lnTo>
                <a:lnTo>
                  <a:pt x="4024" y="302"/>
                </a:lnTo>
                <a:lnTo>
                  <a:pt x="4032" y="298"/>
                </a:lnTo>
                <a:lnTo>
                  <a:pt x="4038" y="294"/>
                </a:lnTo>
                <a:lnTo>
                  <a:pt x="4042" y="290"/>
                </a:lnTo>
                <a:lnTo>
                  <a:pt x="4046" y="284"/>
                </a:lnTo>
                <a:lnTo>
                  <a:pt x="4048" y="278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64"/>
                </a:lnTo>
                <a:lnTo>
                  <a:pt x="4046" y="258"/>
                </a:lnTo>
                <a:lnTo>
                  <a:pt x="4044" y="254"/>
                </a:lnTo>
                <a:lnTo>
                  <a:pt x="4040" y="248"/>
                </a:lnTo>
                <a:lnTo>
                  <a:pt x="4028" y="242"/>
                </a:lnTo>
                <a:lnTo>
                  <a:pt x="4012" y="238"/>
                </a:lnTo>
                <a:lnTo>
                  <a:pt x="4012" y="238"/>
                </a:lnTo>
                <a:lnTo>
                  <a:pt x="4000" y="234"/>
                </a:lnTo>
                <a:lnTo>
                  <a:pt x="3992" y="230"/>
                </a:lnTo>
                <a:lnTo>
                  <a:pt x="3988" y="226"/>
                </a:lnTo>
                <a:lnTo>
                  <a:pt x="3986" y="220"/>
                </a:lnTo>
                <a:lnTo>
                  <a:pt x="3986" y="220"/>
                </a:lnTo>
                <a:lnTo>
                  <a:pt x="3986" y="220"/>
                </a:lnTo>
                <a:lnTo>
                  <a:pt x="3988" y="214"/>
                </a:lnTo>
                <a:lnTo>
                  <a:pt x="3990" y="210"/>
                </a:lnTo>
                <a:lnTo>
                  <a:pt x="3996" y="208"/>
                </a:lnTo>
                <a:lnTo>
                  <a:pt x="4004" y="206"/>
                </a:lnTo>
                <a:lnTo>
                  <a:pt x="4004" y="206"/>
                </a:lnTo>
                <a:lnTo>
                  <a:pt x="4012" y="206"/>
                </a:lnTo>
                <a:lnTo>
                  <a:pt x="4020" y="208"/>
                </a:lnTo>
                <a:lnTo>
                  <a:pt x="4028" y="212"/>
                </a:lnTo>
                <a:lnTo>
                  <a:pt x="4034" y="218"/>
                </a:lnTo>
                <a:lnTo>
                  <a:pt x="4046" y="202"/>
                </a:lnTo>
                <a:lnTo>
                  <a:pt x="4046" y="202"/>
                </a:lnTo>
                <a:lnTo>
                  <a:pt x="4036" y="196"/>
                </a:lnTo>
                <a:lnTo>
                  <a:pt x="4026" y="192"/>
                </a:lnTo>
                <a:lnTo>
                  <a:pt x="4016" y="190"/>
                </a:lnTo>
                <a:lnTo>
                  <a:pt x="4004" y="188"/>
                </a:lnTo>
                <a:lnTo>
                  <a:pt x="4004" y="188"/>
                </a:lnTo>
                <a:lnTo>
                  <a:pt x="3996" y="190"/>
                </a:lnTo>
                <a:lnTo>
                  <a:pt x="3990" y="190"/>
                </a:lnTo>
                <a:lnTo>
                  <a:pt x="3982" y="194"/>
                </a:lnTo>
                <a:lnTo>
                  <a:pt x="3976" y="198"/>
                </a:lnTo>
                <a:lnTo>
                  <a:pt x="3972" y="202"/>
                </a:lnTo>
                <a:lnTo>
                  <a:pt x="3970" y="208"/>
                </a:lnTo>
                <a:lnTo>
                  <a:pt x="3966" y="214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8"/>
                </a:lnTo>
                <a:lnTo>
                  <a:pt x="3968" y="234"/>
                </a:lnTo>
                <a:lnTo>
                  <a:pt x="3972" y="240"/>
                </a:lnTo>
                <a:lnTo>
                  <a:pt x="3976" y="244"/>
                </a:lnTo>
                <a:lnTo>
                  <a:pt x="3988" y="250"/>
                </a:lnTo>
                <a:lnTo>
                  <a:pt x="4004" y="254"/>
                </a:lnTo>
                <a:lnTo>
                  <a:pt x="4004" y="254"/>
                </a:lnTo>
                <a:lnTo>
                  <a:pt x="4016" y="258"/>
                </a:lnTo>
                <a:lnTo>
                  <a:pt x="4024" y="262"/>
                </a:lnTo>
                <a:lnTo>
                  <a:pt x="4028" y="266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8"/>
                </a:lnTo>
                <a:lnTo>
                  <a:pt x="4024" y="282"/>
                </a:lnTo>
                <a:lnTo>
                  <a:pt x="4018" y="286"/>
                </a:lnTo>
                <a:lnTo>
                  <a:pt x="4008" y="286"/>
                </a:lnTo>
                <a:lnTo>
                  <a:pt x="4008" y="286"/>
                </a:lnTo>
                <a:lnTo>
                  <a:pt x="4000" y="286"/>
                </a:lnTo>
                <a:lnTo>
                  <a:pt x="3990" y="282"/>
                </a:lnTo>
                <a:lnTo>
                  <a:pt x="3982" y="278"/>
                </a:lnTo>
                <a:lnTo>
                  <a:pt x="3974" y="272"/>
                </a:lnTo>
                <a:lnTo>
                  <a:pt x="3962" y="286"/>
                </a:lnTo>
                <a:lnTo>
                  <a:pt x="3962" y="286"/>
                </a:lnTo>
                <a:lnTo>
                  <a:pt x="3972" y="294"/>
                </a:lnTo>
                <a:lnTo>
                  <a:pt x="3984" y="300"/>
                </a:lnTo>
                <a:lnTo>
                  <a:pt x="3996" y="302"/>
                </a:lnTo>
                <a:lnTo>
                  <a:pt x="4008" y="304"/>
                </a:lnTo>
                <a:lnTo>
                  <a:pt x="4008" y="3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27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780" r:id="rId2"/>
    <p:sldLayoutId id="2147483695" r:id="rId3"/>
    <p:sldLayoutId id="2147483696" r:id="rId4"/>
    <p:sldLayoutId id="2147483698" r:id="rId5"/>
    <p:sldLayoutId id="2147483697" r:id="rId6"/>
    <p:sldLayoutId id="2147483699" r:id="rId7"/>
    <p:sldLayoutId id="2147483700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  <p:sldLayoutId id="2147483654" r:id="rId18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600" kern="1200" baseline="0">
          <a:solidFill>
            <a:srgbClr val="538C3F"/>
          </a:solidFill>
          <a:latin typeface="Century Gothic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1600" kern="1200" baseline="0">
          <a:solidFill>
            <a:schemeClr val="bg2">
              <a:lumMod val="10000"/>
            </a:schemeClr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400" kern="1200" baseline="0">
          <a:solidFill>
            <a:schemeClr val="tx1"/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200" kern="1200" baseline="0">
          <a:solidFill>
            <a:srgbClr val="B5D084"/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100" kern="1200" baseline="0">
          <a:solidFill>
            <a:schemeClr val="tx1"/>
          </a:solidFill>
          <a:latin typeface="Constant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 baseline="0">
          <a:solidFill>
            <a:schemeClr val="tx1"/>
          </a:solidFill>
          <a:latin typeface="Constant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87">
          <p15:clr>
            <a:srgbClr val="F26B43"/>
          </p15:clr>
        </p15:guide>
        <p15:guide id="4" pos="728">
          <p15:clr>
            <a:srgbClr val="F26B43"/>
          </p15:clr>
        </p15:guide>
        <p15:guide id="5" pos="1029">
          <p15:clr>
            <a:srgbClr val="F26B43"/>
          </p15:clr>
        </p15:guide>
        <p15:guide id="6" pos="1174">
          <p15:clr>
            <a:srgbClr val="F26B43"/>
          </p15:clr>
        </p15:guide>
        <p15:guide id="7" pos="1474">
          <p15:clr>
            <a:srgbClr val="F26B43"/>
          </p15:clr>
        </p15:guide>
        <p15:guide id="8" pos="1616">
          <p15:clr>
            <a:srgbClr val="F26B43"/>
          </p15:clr>
        </p15:guide>
        <p15:guide id="9" pos="1920">
          <p15:clr>
            <a:srgbClr val="F26B43"/>
          </p15:clr>
        </p15:guide>
        <p15:guide id="10" pos="2061">
          <p15:clr>
            <a:srgbClr val="F26B43"/>
          </p15:clr>
        </p15:guide>
        <p15:guide id="11" pos="2362">
          <p15:clr>
            <a:srgbClr val="F26B43"/>
          </p15:clr>
        </p15:guide>
        <p15:guide id="12" pos="2507">
          <p15:clr>
            <a:srgbClr val="F26B43"/>
          </p15:clr>
        </p15:guide>
        <p15:guide id="13" pos="2808">
          <p15:clr>
            <a:srgbClr val="F26B43"/>
          </p15:clr>
        </p15:guide>
        <p15:guide id="14" pos="2949">
          <p15:clr>
            <a:srgbClr val="F26B43"/>
          </p15:clr>
        </p15:guide>
        <p15:guide id="15" pos="3250">
          <p15:clr>
            <a:srgbClr val="F26B43"/>
          </p15:clr>
        </p15:guide>
        <p15:guide id="16" pos="3394">
          <p15:clr>
            <a:srgbClr val="F26B43"/>
          </p15:clr>
        </p15:guide>
        <p15:guide id="17" pos="3695">
          <p15:clr>
            <a:srgbClr val="F26B43"/>
          </p15:clr>
        </p15:guide>
        <p15:guide id="18" pos="3840">
          <p15:clr>
            <a:srgbClr val="F26B43"/>
          </p15:clr>
        </p15:guide>
        <p15:guide id="19" pos="4141">
          <p15:clr>
            <a:srgbClr val="F26B43"/>
          </p15:clr>
        </p15:guide>
        <p15:guide id="20" pos="4282">
          <p15:clr>
            <a:srgbClr val="F26B43"/>
          </p15:clr>
        </p15:guide>
        <p15:guide id="21" pos="4583">
          <p15:clr>
            <a:srgbClr val="F26B43"/>
          </p15:clr>
        </p15:guide>
        <p15:guide id="22" pos="4728">
          <p15:clr>
            <a:srgbClr val="F26B43"/>
          </p15:clr>
        </p15:guide>
        <p15:guide id="23" pos="5025">
          <p15:clr>
            <a:srgbClr val="F26B43"/>
          </p15:clr>
        </p15:guide>
        <p15:guide id="24" pos="5170">
          <p15:clr>
            <a:srgbClr val="F26B43"/>
          </p15:clr>
        </p15:guide>
        <p15:guide id="25" pos="547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400806"/>
            <a:ext cx="9144000" cy="4656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9263" y="449262"/>
            <a:ext cx="8237538" cy="968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Main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263" y="1600201"/>
            <a:ext cx="8237538" cy="23368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First level of list</a:t>
            </a:r>
          </a:p>
          <a:p>
            <a:pPr lvl="1"/>
            <a:r>
              <a:rPr lang="en-US"/>
              <a:t>Second level idea</a:t>
            </a:r>
          </a:p>
          <a:p>
            <a:pPr lvl="2"/>
            <a:r>
              <a:rPr lang="en-US"/>
              <a:t>Third level idea(if additional level is needed… rethink your idea structure)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99808" y="6448325"/>
            <a:ext cx="1083733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000">
                <a:solidFill>
                  <a:schemeClr val="bg1"/>
                </a:solidFill>
                <a:latin typeface="Century Gothic"/>
              </a:defRPr>
            </a:lvl1pPr>
          </a:lstStyle>
          <a:p>
            <a:fld id="{EBEBFF66-A894-4ABB-8226-7CBA6AFE2352}" type="datetime1">
              <a:rPr lang="en-US" smtClean="0"/>
              <a:t>2/18/2022</a:t>
            </a:fld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61869" y="6448325"/>
            <a:ext cx="524935" cy="365125"/>
          </a:xfrm>
          <a:prstGeom prst="rect">
            <a:avLst/>
          </a:prstGeom>
        </p:spPr>
        <p:txBody>
          <a:bodyPr anchor="ctr"/>
          <a:lstStyle>
            <a:lvl1pPr algn="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2472796" y="6530860"/>
            <a:ext cx="49619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>
                <a:solidFill>
                  <a:schemeClr val="bg1"/>
                </a:solidFill>
                <a:latin typeface="Century Gothic"/>
                <a:cs typeface="Century Gothic"/>
              </a:rPr>
              <a:t>Confidential and Proprietary to Daugherty Business Solutions</a:t>
            </a:r>
          </a:p>
        </p:txBody>
      </p:sp>
      <p:sp>
        <p:nvSpPr>
          <p:cNvPr id="10" name="Freeform 5"/>
          <p:cNvSpPr>
            <a:spLocks noEditPoints="1"/>
          </p:cNvSpPr>
          <p:nvPr userDrawn="1"/>
        </p:nvSpPr>
        <p:spPr bwMode="auto">
          <a:xfrm>
            <a:off x="454025" y="6536913"/>
            <a:ext cx="2023533" cy="191956"/>
          </a:xfrm>
          <a:custGeom>
            <a:avLst/>
            <a:gdLst>
              <a:gd name="T0" fmla="*/ 244 w 4048"/>
              <a:gd name="T1" fmla="*/ 104 h 384"/>
              <a:gd name="T2" fmla="*/ 156 w 4048"/>
              <a:gd name="T3" fmla="*/ 60 h 384"/>
              <a:gd name="T4" fmla="*/ 476 w 4048"/>
              <a:gd name="T5" fmla="*/ 108 h 384"/>
              <a:gd name="T6" fmla="*/ 346 w 4048"/>
              <a:gd name="T7" fmla="*/ 124 h 384"/>
              <a:gd name="T8" fmla="*/ 304 w 4048"/>
              <a:gd name="T9" fmla="*/ 192 h 384"/>
              <a:gd name="T10" fmla="*/ 434 w 4048"/>
              <a:gd name="T11" fmla="*/ 258 h 384"/>
              <a:gd name="T12" fmla="*/ 352 w 4048"/>
              <a:gd name="T13" fmla="*/ 264 h 384"/>
              <a:gd name="T14" fmla="*/ 674 w 4048"/>
              <a:gd name="T15" fmla="*/ 214 h 384"/>
              <a:gd name="T16" fmla="*/ 552 w 4048"/>
              <a:gd name="T17" fmla="*/ 278 h 384"/>
              <a:gd name="T18" fmla="*/ 954 w 4048"/>
              <a:gd name="T19" fmla="*/ 38 h 384"/>
              <a:gd name="T20" fmla="*/ 800 w 4048"/>
              <a:gd name="T21" fmla="*/ 182 h 384"/>
              <a:gd name="T22" fmla="*/ 794 w 4048"/>
              <a:gd name="T23" fmla="*/ 370 h 384"/>
              <a:gd name="T24" fmla="*/ 920 w 4048"/>
              <a:gd name="T25" fmla="*/ 248 h 384"/>
              <a:gd name="T26" fmla="*/ 968 w 4048"/>
              <a:gd name="T27" fmla="*/ 156 h 384"/>
              <a:gd name="T28" fmla="*/ 894 w 4048"/>
              <a:gd name="T29" fmla="*/ 178 h 384"/>
              <a:gd name="T30" fmla="*/ 886 w 4048"/>
              <a:gd name="T31" fmla="*/ 106 h 384"/>
              <a:gd name="T32" fmla="*/ 936 w 4048"/>
              <a:gd name="T33" fmla="*/ 338 h 384"/>
              <a:gd name="T34" fmla="*/ 1212 w 4048"/>
              <a:gd name="T35" fmla="*/ 150 h 384"/>
              <a:gd name="T36" fmla="*/ 1076 w 4048"/>
              <a:gd name="T37" fmla="*/ 304 h 384"/>
              <a:gd name="T38" fmla="*/ 1212 w 4048"/>
              <a:gd name="T39" fmla="*/ 150 h 384"/>
              <a:gd name="T40" fmla="*/ 1388 w 4048"/>
              <a:gd name="T41" fmla="*/ 76 h 384"/>
              <a:gd name="T42" fmla="*/ 1398 w 4048"/>
              <a:gd name="T43" fmla="*/ 304 h 384"/>
              <a:gd name="T44" fmla="*/ 1336 w 4048"/>
              <a:gd name="T45" fmla="*/ 118 h 384"/>
              <a:gd name="T46" fmla="*/ 1612 w 4048"/>
              <a:gd name="T47" fmla="*/ 128 h 384"/>
              <a:gd name="T48" fmla="*/ 1742 w 4048"/>
              <a:gd name="T49" fmla="*/ 260 h 384"/>
              <a:gd name="T50" fmla="*/ 1706 w 4048"/>
              <a:gd name="T51" fmla="*/ 298 h 384"/>
              <a:gd name="T52" fmla="*/ 1874 w 4048"/>
              <a:gd name="T53" fmla="*/ 332 h 384"/>
              <a:gd name="T54" fmla="*/ 2158 w 4048"/>
              <a:gd name="T55" fmla="*/ 302 h 384"/>
              <a:gd name="T56" fmla="*/ 2192 w 4048"/>
              <a:gd name="T57" fmla="*/ 208 h 384"/>
              <a:gd name="T58" fmla="*/ 2152 w 4048"/>
              <a:gd name="T59" fmla="*/ 238 h 384"/>
              <a:gd name="T60" fmla="*/ 2310 w 4048"/>
              <a:gd name="T61" fmla="*/ 292 h 384"/>
              <a:gd name="T62" fmla="*/ 2248 w 4048"/>
              <a:gd name="T63" fmla="*/ 190 h 384"/>
              <a:gd name="T64" fmla="*/ 2436 w 4048"/>
              <a:gd name="T65" fmla="*/ 270 h 384"/>
              <a:gd name="T66" fmla="*/ 2408 w 4048"/>
              <a:gd name="T67" fmla="*/ 208 h 384"/>
              <a:gd name="T68" fmla="*/ 2360 w 4048"/>
              <a:gd name="T69" fmla="*/ 240 h 384"/>
              <a:gd name="T70" fmla="*/ 2360 w 4048"/>
              <a:gd name="T71" fmla="*/ 294 h 384"/>
              <a:gd name="T72" fmla="*/ 2742 w 4048"/>
              <a:gd name="T73" fmla="*/ 302 h 384"/>
              <a:gd name="T74" fmla="*/ 2852 w 4048"/>
              <a:gd name="T75" fmla="*/ 270 h 384"/>
              <a:gd name="T76" fmla="*/ 2832 w 4048"/>
              <a:gd name="T77" fmla="*/ 212 h 384"/>
              <a:gd name="T78" fmla="*/ 2780 w 4048"/>
              <a:gd name="T79" fmla="*/ 244 h 384"/>
              <a:gd name="T80" fmla="*/ 2788 w 4048"/>
              <a:gd name="T81" fmla="*/ 300 h 384"/>
              <a:gd name="T82" fmla="*/ 2926 w 4048"/>
              <a:gd name="T83" fmla="*/ 238 h 384"/>
              <a:gd name="T84" fmla="*/ 2910 w 4048"/>
              <a:gd name="T85" fmla="*/ 190 h 384"/>
              <a:gd name="T86" fmla="*/ 2942 w 4048"/>
              <a:gd name="T87" fmla="*/ 272 h 384"/>
              <a:gd name="T88" fmla="*/ 3114 w 4048"/>
              <a:gd name="T89" fmla="*/ 294 h 384"/>
              <a:gd name="T90" fmla="*/ 3074 w 4048"/>
              <a:gd name="T91" fmla="*/ 208 h 384"/>
              <a:gd name="T92" fmla="*/ 3042 w 4048"/>
              <a:gd name="T93" fmla="*/ 222 h 384"/>
              <a:gd name="T94" fmla="*/ 3058 w 4048"/>
              <a:gd name="T95" fmla="*/ 278 h 384"/>
              <a:gd name="T96" fmla="*/ 3262 w 4048"/>
              <a:gd name="T97" fmla="*/ 224 h 384"/>
              <a:gd name="T98" fmla="*/ 3174 w 4048"/>
              <a:gd name="T99" fmla="*/ 294 h 384"/>
              <a:gd name="T100" fmla="*/ 3192 w 4048"/>
              <a:gd name="T101" fmla="*/ 210 h 384"/>
              <a:gd name="T102" fmla="*/ 3208 w 4048"/>
              <a:gd name="T103" fmla="*/ 286 h 384"/>
              <a:gd name="T104" fmla="*/ 3472 w 4048"/>
              <a:gd name="T105" fmla="*/ 268 h 384"/>
              <a:gd name="T106" fmla="*/ 3426 w 4048"/>
              <a:gd name="T107" fmla="*/ 300 h 384"/>
              <a:gd name="T108" fmla="*/ 3780 w 4048"/>
              <a:gd name="T109" fmla="*/ 294 h 384"/>
              <a:gd name="T110" fmla="*/ 3692 w 4048"/>
              <a:gd name="T111" fmla="*/ 224 h 384"/>
              <a:gd name="T112" fmla="*/ 3708 w 4048"/>
              <a:gd name="T113" fmla="*/ 254 h 384"/>
              <a:gd name="T114" fmla="*/ 3784 w 4048"/>
              <a:gd name="T115" fmla="*/ 246 h 384"/>
              <a:gd name="T116" fmla="*/ 4008 w 4048"/>
              <a:gd name="T117" fmla="*/ 304 h 384"/>
              <a:gd name="T118" fmla="*/ 3986 w 4048"/>
              <a:gd name="T119" fmla="*/ 220 h 384"/>
              <a:gd name="T120" fmla="*/ 3972 w 4048"/>
              <a:gd name="T121" fmla="*/ 202 h 384"/>
              <a:gd name="T122" fmla="*/ 4008 w 4048"/>
              <a:gd name="T123" fmla="*/ 28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48" h="384">
                <a:moveTo>
                  <a:pt x="100" y="304"/>
                </a:moveTo>
                <a:lnTo>
                  <a:pt x="100" y="304"/>
                </a:lnTo>
                <a:lnTo>
                  <a:pt x="118" y="304"/>
                </a:lnTo>
                <a:lnTo>
                  <a:pt x="134" y="300"/>
                </a:lnTo>
                <a:lnTo>
                  <a:pt x="148" y="298"/>
                </a:lnTo>
                <a:lnTo>
                  <a:pt x="162" y="292"/>
                </a:lnTo>
                <a:lnTo>
                  <a:pt x="176" y="288"/>
                </a:lnTo>
                <a:lnTo>
                  <a:pt x="188" y="280"/>
                </a:lnTo>
                <a:lnTo>
                  <a:pt x="200" y="272"/>
                </a:lnTo>
                <a:lnTo>
                  <a:pt x="210" y="262"/>
                </a:lnTo>
                <a:lnTo>
                  <a:pt x="218" y="252"/>
                </a:lnTo>
                <a:lnTo>
                  <a:pt x="226" y="240"/>
                </a:lnTo>
                <a:lnTo>
                  <a:pt x="234" y="228"/>
                </a:lnTo>
                <a:lnTo>
                  <a:pt x="240" y="214"/>
                </a:lnTo>
                <a:lnTo>
                  <a:pt x="244" y="200"/>
                </a:lnTo>
                <a:lnTo>
                  <a:pt x="248" y="184"/>
                </a:lnTo>
                <a:lnTo>
                  <a:pt x="250" y="168"/>
                </a:lnTo>
                <a:lnTo>
                  <a:pt x="250" y="150"/>
                </a:lnTo>
                <a:lnTo>
                  <a:pt x="250" y="150"/>
                </a:lnTo>
                <a:lnTo>
                  <a:pt x="250" y="134"/>
                </a:lnTo>
                <a:lnTo>
                  <a:pt x="248" y="118"/>
                </a:lnTo>
                <a:lnTo>
                  <a:pt x="244" y="104"/>
                </a:lnTo>
                <a:lnTo>
                  <a:pt x="240" y="90"/>
                </a:lnTo>
                <a:lnTo>
                  <a:pt x="234" y="76"/>
                </a:lnTo>
                <a:lnTo>
                  <a:pt x="228" y="64"/>
                </a:lnTo>
                <a:lnTo>
                  <a:pt x="220" y="52"/>
                </a:lnTo>
                <a:lnTo>
                  <a:pt x="212" y="42"/>
                </a:lnTo>
                <a:lnTo>
                  <a:pt x="202" y="32"/>
                </a:lnTo>
                <a:lnTo>
                  <a:pt x="192" y="24"/>
                </a:lnTo>
                <a:lnTo>
                  <a:pt x="180" y="16"/>
                </a:lnTo>
                <a:lnTo>
                  <a:pt x="168" y="10"/>
                </a:lnTo>
                <a:lnTo>
                  <a:pt x="156" y="6"/>
                </a:lnTo>
                <a:lnTo>
                  <a:pt x="142" y="2"/>
                </a:lnTo>
                <a:lnTo>
                  <a:pt x="128" y="0"/>
                </a:lnTo>
                <a:lnTo>
                  <a:pt x="112" y="0"/>
                </a:lnTo>
                <a:lnTo>
                  <a:pt x="0" y="0"/>
                </a:lnTo>
                <a:lnTo>
                  <a:pt x="0" y="304"/>
                </a:lnTo>
                <a:lnTo>
                  <a:pt x="100" y="304"/>
                </a:lnTo>
                <a:close/>
                <a:moveTo>
                  <a:pt x="56" y="42"/>
                </a:moveTo>
                <a:lnTo>
                  <a:pt x="110" y="42"/>
                </a:lnTo>
                <a:lnTo>
                  <a:pt x="110" y="42"/>
                </a:lnTo>
                <a:lnTo>
                  <a:pt x="126" y="44"/>
                </a:lnTo>
                <a:lnTo>
                  <a:pt x="142" y="50"/>
                </a:lnTo>
                <a:lnTo>
                  <a:pt x="156" y="60"/>
                </a:lnTo>
                <a:lnTo>
                  <a:pt x="168" y="72"/>
                </a:lnTo>
                <a:lnTo>
                  <a:pt x="176" y="88"/>
                </a:lnTo>
                <a:lnTo>
                  <a:pt x="184" y="106"/>
                </a:lnTo>
                <a:lnTo>
                  <a:pt x="188" y="128"/>
                </a:lnTo>
                <a:lnTo>
                  <a:pt x="190" y="150"/>
                </a:lnTo>
                <a:lnTo>
                  <a:pt x="190" y="150"/>
                </a:lnTo>
                <a:lnTo>
                  <a:pt x="188" y="174"/>
                </a:lnTo>
                <a:lnTo>
                  <a:pt x="184" y="194"/>
                </a:lnTo>
                <a:lnTo>
                  <a:pt x="176" y="214"/>
                </a:lnTo>
                <a:lnTo>
                  <a:pt x="166" y="230"/>
                </a:lnTo>
                <a:lnTo>
                  <a:pt x="154" y="242"/>
                </a:lnTo>
                <a:lnTo>
                  <a:pt x="138" y="252"/>
                </a:lnTo>
                <a:lnTo>
                  <a:pt x="122" y="258"/>
                </a:lnTo>
                <a:lnTo>
                  <a:pt x="102" y="258"/>
                </a:lnTo>
                <a:lnTo>
                  <a:pt x="56" y="258"/>
                </a:lnTo>
                <a:lnTo>
                  <a:pt x="56" y="42"/>
                </a:lnTo>
                <a:close/>
                <a:moveTo>
                  <a:pt x="484" y="258"/>
                </a:moveTo>
                <a:lnTo>
                  <a:pt x="484" y="156"/>
                </a:lnTo>
                <a:lnTo>
                  <a:pt x="484" y="156"/>
                </a:lnTo>
                <a:lnTo>
                  <a:pt x="484" y="132"/>
                </a:lnTo>
                <a:lnTo>
                  <a:pt x="480" y="114"/>
                </a:lnTo>
                <a:lnTo>
                  <a:pt x="476" y="108"/>
                </a:lnTo>
                <a:lnTo>
                  <a:pt x="472" y="102"/>
                </a:lnTo>
                <a:lnTo>
                  <a:pt x="462" y="90"/>
                </a:lnTo>
                <a:lnTo>
                  <a:pt x="462" y="90"/>
                </a:lnTo>
                <a:lnTo>
                  <a:pt x="450" y="84"/>
                </a:lnTo>
                <a:lnTo>
                  <a:pt x="434" y="78"/>
                </a:lnTo>
                <a:lnTo>
                  <a:pt x="416" y="76"/>
                </a:lnTo>
                <a:lnTo>
                  <a:pt x="394" y="74"/>
                </a:lnTo>
                <a:lnTo>
                  <a:pt x="394" y="74"/>
                </a:lnTo>
                <a:lnTo>
                  <a:pt x="372" y="76"/>
                </a:lnTo>
                <a:lnTo>
                  <a:pt x="352" y="78"/>
                </a:lnTo>
                <a:lnTo>
                  <a:pt x="336" y="84"/>
                </a:lnTo>
                <a:lnTo>
                  <a:pt x="322" y="92"/>
                </a:lnTo>
                <a:lnTo>
                  <a:pt x="322" y="92"/>
                </a:lnTo>
                <a:lnTo>
                  <a:pt x="310" y="102"/>
                </a:lnTo>
                <a:lnTo>
                  <a:pt x="300" y="110"/>
                </a:lnTo>
                <a:lnTo>
                  <a:pt x="296" y="122"/>
                </a:lnTo>
                <a:lnTo>
                  <a:pt x="292" y="138"/>
                </a:lnTo>
                <a:lnTo>
                  <a:pt x="334" y="146"/>
                </a:lnTo>
                <a:lnTo>
                  <a:pt x="334" y="146"/>
                </a:lnTo>
                <a:lnTo>
                  <a:pt x="338" y="136"/>
                </a:lnTo>
                <a:lnTo>
                  <a:pt x="340" y="130"/>
                </a:lnTo>
                <a:lnTo>
                  <a:pt x="346" y="124"/>
                </a:lnTo>
                <a:lnTo>
                  <a:pt x="352" y="118"/>
                </a:lnTo>
                <a:lnTo>
                  <a:pt x="358" y="114"/>
                </a:lnTo>
                <a:lnTo>
                  <a:pt x="366" y="112"/>
                </a:lnTo>
                <a:lnTo>
                  <a:pt x="388" y="110"/>
                </a:lnTo>
                <a:lnTo>
                  <a:pt x="388" y="110"/>
                </a:lnTo>
                <a:lnTo>
                  <a:pt x="398" y="110"/>
                </a:lnTo>
                <a:lnTo>
                  <a:pt x="408" y="112"/>
                </a:lnTo>
                <a:lnTo>
                  <a:pt x="416" y="114"/>
                </a:lnTo>
                <a:lnTo>
                  <a:pt x="422" y="118"/>
                </a:lnTo>
                <a:lnTo>
                  <a:pt x="428" y="124"/>
                </a:lnTo>
                <a:lnTo>
                  <a:pt x="432" y="130"/>
                </a:lnTo>
                <a:lnTo>
                  <a:pt x="434" y="136"/>
                </a:lnTo>
                <a:lnTo>
                  <a:pt x="434" y="146"/>
                </a:lnTo>
                <a:lnTo>
                  <a:pt x="434" y="162"/>
                </a:lnTo>
                <a:lnTo>
                  <a:pt x="434" y="162"/>
                </a:lnTo>
                <a:lnTo>
                  <a:pt x="422" y="162"/>
                </a:lnTo>
                <a:lnTo>
                  <a:pt x="422" y="162"/>
                </a:lnTo>
                <a:lnTo>
                  <a:pt x="390" y="162"/>
                </a:lnTo>
                <a:lnTo>
                  <a:pt x="362" y="166"/>
                </a:lnTo>
                <a:lnTo>
                  <a:pt x="338" y="172"/>
                </a:lnTo>
                <a:lnTo>
                  <a:pt x="320" y="182"/>
                </a:lnTo>
                <a:lnTo>
                  <a:pt x="304" y="192"/>
                </a:lnTo>
                <a:lnTo>
                  <a:pt x="294" y="206"/>
                </a:lnTo>
                <a:lnTo>
                  <a:pt x="290" y="212"/>
                </a:lnTo>
                <a:lnTo>
                  <a:pt x="286" y="222"/>
                </a:lnTo>
                <a:lnTo>
                  <a:pt x="284" y="238"/>
                </a:lnTo>
                <a:lnTo>
                  <a:pt x="284" y="238"/>
                </a:lnTo>
                <a:lnTo>
                  <a:pt x="286" y="254"/>
                </a:lnTo>
                <a:lnTo>
                  <a:pt x="290" y="268"/>
                </a:lnTo>
                <a:lnTo>
                  <a:pt x="296" y="278"/>
                </a:lnTo>
                <a:lnTo>
                  <a:pt x="306" y="288"/>
                </a:lnTo>
                <a:lnTo>
                  <a:pt x="316" y="298"/>
                </a:lnTo>
                <a:lnTo>
                  <a:pt x="328" y="304"/>
                </a:lnTo>
                <a:lnTo>
                  <a:pt x="344" y="306"/>
                </a:lnTo>
                <a:lnTo>
                  <a:pt x="360" y="308"/>
                </a:lnTo>
                <a:lnTo>
                  <a:pt x="360" y="308"/>
                </a:lnTo>
                <a:lnTo>
                  <a:pt x="374" y="308"/>
                </a:lnTo>
                <a:lnTo>
                  <a:pt x="388" y="304"/>
                </a:lnTo>
                <a:lnTo>
                  <a:pt x="402" y="298"/>
                </a:lnTo>
                <a:lnTo>
                  <a:pt x="414" y="290"/>
                </a:lnTo>
                <a:lnTo>
                  <a:pt x="414" y="290"/>
                </a:lnTo>
                <a:lnTo>
                  <a:pt x="420" y="284"/>
                </a:lnTo>
                <a:lnTo>
                  <a:pt x="424" y="278"/>
                </a:lnTo>
                <a:lnTo>
                  <a:pt x="434" y="258"/>
                </a:lnTo>
                <a:lnTo>
                  <a:pt x="434" y="258"/>
                </a:lnTo>
                <a:lnTo>
                  <a:pt x="438" y="282"/>
                </a:lnTo>
                <a:lnTo>
                  <a:pt x="442" y="304"/>
                </a:lnTo>
                <a:lnTo>
                  <a:pt x="492" y="304"/>
                </a:lnTo>
                <a:lnTo>
                  <a:pt x="492" y="304"/>
                </a:lnTo>
                <a:lnTo>
                  <a:pt x="486" y="280"/>
                </a:lnTo>
                <a:lnTo>
                  <a:pt x="484" y="258"/>
                </a:lnTo>
                <a:lnTo>
                  <a:pt x="484" y="258"/>
                </a:lnTo>
                <a:close/>
                <a:moveTo>
                  <a:pt x="434" y="210"/>
                </a:moveTo>
                <a:lnTo>
                  <a:pt x="434" y="210"/>
                </a:lnTo>
                <a:lnTo>
                  <a:pt x="434" y="222"/>
                </a:lnTo>
                <a:lnTo>
                  <a:pt x="430" y="234"/>
                </a:lnTo>
                <a:lnTo>
                  <a:pt x="426" y="244"/>
                </a:lnTo>
                <a:lnTo>
                  <a:pt x="418" y="254"/>
                </a:lnTo>
                <a:lnTo>
                  <a:pt x="410" y="260"/>
                </a:lnTo>
                <a:lnTo>
                  <a:pt x="400" y="266"/>
                </a:lnTo>
                <a:lnTo>
                  <a:pt x="388" y="268"/>
                </a:lnTo>
                <a:lnTo>
                  <a:pt x="376" y="270"/>
                </a:lnTo>
                <a:lnTo>
                  <a:pt x="376" y="270"/>
                </a:lnTo>
                <a:lnTo>
                  <a:pt x="368" y="270"/>
                </a:lnTo>
                <a:lnTo>
                  <a:pt x="360" y="268"/>
                </a:lnTo>
                <a:lnTo>
                  <a:pt x="352" y="264"/>
                </a:lnTo>
                <a:lnTo>
                  <a:pt x="348" y="260"/>
                </a:lnTo>
                <a:lnTo>
                  <a:pt x="342" y="256"/>
                </a:lnTo>
                <a:lnTo>
                  <a:pt x="340" y="250"/>
                </a:lnTo>
                <a:lnTo>
                  <a:pt x="338" y="244"/>
                </a:lnTo>
                <a:lnTo>
                  <a:pt x="336" y="236"/>
                </a:lnTo>
                <a:lnTo>
                  <a:pt x="336" y="236"/>
                </a:lnTo>
                <a:lnTo>
                  <a:pt x="338" y="226"/>
                </a:lnTo>
                <a:lnTo>
                  <a:pt x="344" y="216"/>
                </a:lnTo>
                <a:lnTo>
                  <a:pt x="350" y="208"/>
                </a:lnTo>
                <a:lnTo>
                  <a:pt x="362" y="202"/>
                </a:lnTo>
                <a:lnTo>
                  <a:pt x="362" y="202"/>
                </a:lnTo>
                <a:lnTo>
                  <a:pt x="376" y="196"/>
                </a:lnTo>
                <a:lnTo>
                  <a:pt x="394" y="192"/>
                </a:lnTo>
                <a:lnTo>
                  <a:pt x="412" y="190"/>
                </a:lnTo>
                <a:lnTo>
                  <a:pt x="432" y="190"/>
                </a:lnTo>
                <a:lnTo>
                  <a:pt x="434" y="190"/>
                </a:lnTo>
                <a:lnTo>
                  <a:pt x="434" y="210"/>
                </a:lnTo>
                <a:close/>
                <a:moveTo>
                  <a:pt x="728" y="78"/>
                </a:moveTo>
                <a:lnTo>
                  <a:pt x="676" y="78"/>
                </a:lnTo>
                <a:lnTo>
                  <a:pt x="676" y="186"/>
                </a:lnTo>
                <a:lnTo>
                  <a:pt x="676" y="186"/>
                </a:lnTo>
                <a:lnTo>
                  <a:pt x="674" y="214"/>
                </a:lnTo>
                <a:lnTo>
                  <a:pt x="672" y="224"/>
                </a:lnTo>
                <a:lnTo>
                  <a:pt x="670" y="234"/>
                </a:lnTo>
                <a:lnTo>
                  <a:pt x="670" y="234"/>
                </a:lnTo>
                <a:lnTo>
                  <a:pt x="662" y="246"/>
                </a:lnTo>
                <a:lnTo>
                  <a:pt x="652" y="256"/>
                </a:lnTo>
                <a:lnTo>
                  <a:pt x="640" y="262"/>
                </a:lnTo>
                <a:lnTo>
                  <a:pt x="626" y="264"/>
                </a:lnTo>
                <a:lnTo>
                  <a:pt x="626" y="264"/>
                </a:lnTo>
                <a:lnTo>
                  <a:pt x="618" y="264"/>
                </a:lnTo>
                <a:lnTo>
                  <a:pt x="612" y="262"/>
                </a:lnTo>
                <a:lnTo>
                  <a:pt x="606" y="260"/>
                </a:lnTo>
                <a:lnTo>
                  <a:pt x="602" y="254"/>
                </a:lnTo>
                <a:lnTo>
                  <a:pt x="598" y="250"/>
                </a:lnTo>
                <a:lnTo>
                  <a:pt x="596" y="242"/>
                </a:lnTo>
                <a:lnTo>
                  <a:pt x="594" y="226"/>
                </a:lnTo>
                <a:lnTo>
                  <a:pt x="594" y="78"/>
                </a:lnTo>
                <a:lnTo>
                  <a:pt x="542" y="78"/>
                </a:lnTo>
                <a:lnTo>
                  <a:pt x="542" y="236"/>
                </a:lnTo>
                <a:lnTo>
                  <a:pt x="542" y="236"/>
                </a:lnTo>
                <a:lnTo>
                  <a:pt x="544" y="252"/>
                </a:lnTo>
                <a:lnTo>
                  <a:pt x="546" y="266"/>
                </a:lnTo>
                <a:lnTo>
                  <a:pt x="552" y="278"/>
                </a:lnTo>
                <a:lnTo>
                  <a:pt x="560" y="290"/>
                </a:lnTo>
                <a:lnTo>
                  <a:pt x="570" y="298"/>
                </a:lnTo>
                <a:lnTo>
                  <a:pt x="580" y="304"/>
                </a:lnTo>
                <a:lnTo>
                  <a:pt x="594" y="308"/>
                </a:lnTo>
                <a:lnTo>
                  <a:pt x="608" y="308"/>
                </a:lnTo>
                <a:lnTo>
                  <a:pt x="608" y="308"/>
                </a:lnTo>
                <a:lnTo>
                  <a:pt x="622" y="308"/>
                </a:lnTo>
                <a:lnTo>
                  <a:pt x="634" y="304"/>
                </a:lnTo>
                <a:lnTo>
                  <a:pt x="646" y="300"/>
                </a:lnTo>
                <a:lnTo>
                  <a:pt x="656" y="292"/>
                </a:lnTo>
                <a:lnTo>
                  <a:pt x="656" y="292"/>
                </a:lnTo>
                <a:lnTo>
                  <a:pt x="664" y="284"/>
                </a:lnTo>
                <a:lnTo>
                  <a:pt x="670" y="278"/>
                </a:lnTo>
                <a:lnTo>
                  <a:pt x="674" y="268"/>
                </a:lnTo>
                <a:lnTo>
                  <a:pt x="680" y="254"/>
                </a:lnTo>
                <a:lnTo>
                  <a:pt x="680" y="304"/>
                </a:lnTo>
                <a:lnTo>
                  <a:pt x="728" y="304"/>
                </a:lnTo>
                <a:lnTo>
                  <a:pt x="728" y="78"/>
                </a:lnTo>
                <a:close/>
                <a:moveTo>
                  <a:pt x="974" y="36"/>
                </a:moveTo>
                <a:lnTo>
                  <a:pt x="974" y="36"/>
                </a:lnTo>
                <a:lnTo>
                  <a:pt x="962" y="36"/>
                </a:lnTo>
                <a:lnTo>
                  <a:pt x="954" y="38"/>
                </a:lnTo>
                <a:lnTo>
                  <a:pt x="946" y="42"/>
                </a:lnTo>
                <a:lnTo>
                  <a:pt x="938" y="46"/>
                </a:lnTo>
                <a:lnTo>
                  <a:pt x="932" y="52"/>
                </a:lnTo>
                <a:lnTo>
                  <a:pt x="926" y="60"/>
                </a:lnTo>
                <a:lnTo>
                  <a:pt x="922" y="68"/>
                </a:lnTo>
                <a:lnTo>
                  <a:pt x="920" y="78"/>
                </a:lnTo>
                <a:lnTo>
                  <a:pt x="920" y="78"/>
                </a:lnTo>
                <a:lnTo>
                  <a:pt x="896" y="76"/>
                </a:lnTo>
                <a:lnTo>
                  <a:pt x="876" y="74"/>
                </a:lnTo>
                <a:lnTo>
                  <a:pt x="876" y="74"/>
                </a:lnTo>
                <a:lnTo>
                  <a:pt x="856" y="76"/>
                </a:lnTo>
                <a:lnTo>
                  <a:pt x="838" y="78"/>
                </a:lnTo>
                <a:lnTo>
                  <a:pt x="822" y="84"/>
                </a:lnTo>
                <a:lnTo>
                  <a:pt x="808" y="92"/>
                </a:lnTo>
                <a:lnTo>
                  <a:pt x="798" y="102"/>
                </a:lnTo>
                <a:lnTo>
                  <a:pt x="790" y="114"/>
                </a:lnTo>
                <a:lnTo>
                  <a:pt x="784" y="128"/>
                </a:lnTo>
                <a:lnTo>
                  <a:pt x="782" y="142"/>
                </a:lnTo>
                <a:lnTo>
                  <a:pt x="782" y="142"/>
                </a:lnTo>
                <a:lnTo>
                  <a:pt x="784" y="158"/>
                </a:lnTo>
                <a:lnTo>
                  <a:pt x="790" y="170"/>
                </a:lnTo>
                <a:lnTo>
                  <a:pt x="800" y="182"/>
                </a:lnTo>
                <a:lnTo>
                  <a:pt x="814" y="194"/>
                </a:lnTo>
                <a:lnTo>
                  <a:pt x="814" y="194"/>
                </a:lnTo>
                <a:lnTo>
                  <a:pt x="798" y="204"/>
                </a:lnTo>
                <a:lnTo>
                  <a:pt x="786" y="214"/>
                </a:lnTo>
                <a:lnTo>
                  <a:pt x="782" y="220"/>
                </a:lnTo>
                <a:lnTo>
                  <a:pt x="780" y="226"/>
                </a:lnTo>
                <a:lnTo>
                  <a:pt x="778" y="240"/>
                </a:lnTo>
                <a:lnTo>
                  <a:pt x="778" y="240"/>
                </a:lnTo>
                <a:lnTo>
                  <a:pt x="780" y="250"/>
                </a:lnTo>
                <a:lnTo>
                  <a:pt x="782" y="260"/>
                </a:lnTo>
                <a:lnTo>
                  <a:pt x="790" y="268"/>
                </a:lnTo>
                <a:lnTo>
                  <a:pt x="800" y="278"/>
                </a:lnTo>
                <a:lnTo>
                  <a:pt x="800" y="278"/>
                </a:lnTo>
                <a:lnTo>
                  <a:pt x="784" y="288"/>
                </a:lnTo>
                <a:lnTo>
                  <a:pt x="774" y="298"/>
                </a:lnTo>
                <a:lnTo>
                  <a:pt x="768" y="310"/>
                </a:lnTo>
                <a:lnTo>
                  <a:pt x="766" y="324"/>
                </a:lnTo>
                <a:lnTo>
                  <a:pt x="766" y="324"/>
                </a:lnTo>
                <a:lnTo>
                  <a:pt x="768" y="338"/>
                </a:lnTo>
                <a:lnTo>
                  <a:pt x="774" y="350"/>
                </a:lnTo>
                <a:lnTo>
                  <a:pt x="782" y="360"/>
                </a:lnTo>
                <a:lnTo>
                  <a:pt x="794" y="370"/>
                </a:lnTo>
                <a:lnTo>
                  <a:pt x="808" y="376"/>
                </a:lnTo>
                <a:lnTo>
                  <a:pt x="828" y="380"/>
                </a:lnTo>
                <a:lnTo>
                  <a:pt x="850" y="384"/>
                </a:lnTo>
                <a:lnTo>
                  <a:pt x="876" y="384"/>
                </a:lnTo>
                <a:lnTo>
                  <a:pt x="876" y="384"/>
                </a:lnTo>
                <a:lnTo>
                  <a:pt x="902" y="384"/>
                </a:lnTo>
                <a:lnTo>
                  <a:pt x="924" y="380"/>
                </a:lnTo>
                <a:lnTo>
                  <a:pt x="944" y="374"/>
                </a:lnTo>
                <a:lnTo>
                  <a:pt x="962" y="364"/>
                </a:lnTo>
                <a:lnTo>
                  <a:pt x="974" y="354"/>
                </a:lnTo>
                <a:lnTo>
                  <a:pt x="984" y="342"/>
                </a:lnTo>
                <a:lnTo>
                  <a:pt x="990" y="326"/>
                </a:lnTo>
                <a:lnTo>
                  <a:pt x="992" y="310"/>
                </a:lnTo>
                <a:lnTo>
                  <a:pt x="992" y="310"/>
                </a:lnTo>
                <a:lnTo>
                  <a:pt x="992" y="298"/>
                </a:lnTo>
                <a:lnTo>
                  <a:pt x="988" y="286"/>
                </a:lnTo>
                <a:lnTo>
                  <a:pt x="980" y="276"/>
                </a:lnTo>
                <a:lnTo>
                  <a:pt x="972" y="266"/>
                </a:lnTo>
                <a:lnTo>
                  <a:pt x="962" y="258"/>
                </a:lnTo>
                <a:lnTo>
                  <a:pt x="950" y="254"/>
                </a:lnTo>
                <a:lnTo>
                  <a:pt x="934" y="250"/>
                </a:lnTo>
                <a:lnTo>
                  <a:pt x="920" y="248"/>
                </a:lnTo>
                <a:lnTo>
                  <a:pt x="852" y="248"/>
                </a:lnTo>
                <a:lnTo>
                  <a:pt x="852" y="248"/>
                </a:lnTo>
                <a:lnTo>
                  <a:pt x="840" y="248"/>
                </a:lnTo>
                <a:lnTo>
                  <a:pt x="830" y="242"/>
                </a:lnTo>
                <a:lnTo>
                  <a:pt x="824" y="236"/>
                </a:lnTo>
                <a:lnTo>
                  <a:pt x="822" y="226"/>
                </a:lnTo>
                <a:lnTo>
                  <a:pt x="822" y="226"/>
                </a:lnTo>
                <a:lnTo>
                  <a:pt x="822" y="220"/>
                </a:lnTo>
                <a:lnTo>
                  <a:pt x="826" y="214"/>
                </a:lnTo>
                <a:lnTo>
                  <a:pt x="830" y="210"/>
                </a:lnTo>
                <a:lnTo>
                  <a:pt x="838" y="204"/>
                </a:lnTo>
                <a:lnTo>
                  <a:pt x="838" y="204"/>
                </a:lnTo>
                <a:lnTo>
                  <a:pt x="860" y="210"/>
                </a:lnTo>
                <a:lnTo>
                  <a:pt x="880" y="210"/>
                </a:lnTo>
                <a:lnTo>
                  <a:pt x="880" y="210"/>
                </a:lnTo>
                <a:lnTo>
                  <a:pt x="898" y="210"/>
                </a:lnTo>
                <a:lnTo>
                  <a:pt x="916" y="206"/>
                </a:lnTo>
                <a:lnTo>
                  <a:pt x="932" y="200"/>
                </a:lnTo>
                <a:lnTo>
                  <a:pt x="944" y="192"/>
                </a:lnTo>
                <a:lnTo>
                  <a:pt x="956" y="182"/>
                </a:lnTo>
                <a:lnTo>
                  <a:pt x="964" y="170"/>
                </a:lnTo>
                <a:lnTo>
                  <a:pt x="968" y="156"/>
                </a:lnTo>
                <a:lnTo>
                  <a:pt x="970" y="142"/>
                </a:lnTo>
                <a:lnTo>
                  <a:pt x="970" y="142"/>
                </a:lnTo>
                <a:lnTo>
                  <a:pt x="968" y="128"/>
                </a:lnTo>
                <a:lnTo>
                  <a:pt x="964" y="116"/>
                </a:lnTo>
                <a:lnTo>
                  <a:pt x="956" y="106"/>
                </a:lnTo>
                <a:lnTo>
                  <a:pt x="944" y="92"/>
                </a:lnTo>
                <a:lnTo>
                  <a:pt x="944" y="92"/>
                </a:lnTo>
                <a:lnTo>
                  <a:pt x="950" y="84"/>
                </a:lnTo>
                <a:lnTo>
                  <a:pt x="956" y="78"/>
                </a:lnTo>
                <a:lnTo>
                  <a:pt x="964" y="76"/>
                </a:lnTo>
                <a:lnTo>
                  <a:pt x="976" y="74"/>
                </a:lnTo>
                <a:lnTo>
                  <a:pt x="992" y="74"/>
                </a:lnTo>
                <a:lnTo>
                  <a:pt x="992" y="36"/>
                </a:lnTo>
                <a:lnTo>
                  <a:pt x="974" y="36"/>
                </a:lnTo>
                <a:close/>
                <a:moveTo>
                  <a:pt x="918" y="144"/>
                </a:moveTo>
                <a:lnTo>
                  <a:pt x="918" y="144"/>
                </a:lnTo>
                <a:lnTo>
                  <a:pt x="918" y="152"/>
                </a:lnTo>
                <a:lnTo>
                  <a:pt x="916" y="160"/>
                </a:lnTo>
                <a:lnTo>
                  <a:pt x="912" y="166"/>
                </a:lnTo>
                <a:lnTo>
                  <a:pt x="908" y="170"/>
                </a:lnTo>
                <a:lnTo>
                  <a:pt x="902" y="176"/>
                </a:lnTo>
                <a:lnTo>
                  <a:pt x="894" y="178"/>
                </a:lnTo>
                <a:lnTo>
                  <a:pt x="886" y="180"/>
                </a:lnTo>
                <a:lnTo>
                  <a:pt x="878" y="180"/>
                </a:lnTo>
                <a:lnTo>
                  <a:pt x="878" y="180"/>
                </a:lnTo>
                <a:lnTo>
                  <a:pt x="868" y="180"/>
                </a:lnTo>
                <a:lnTo>
                  <a:pt x="860" y="178"/>
                </a:lnTo>
                <a:lnTo>
                  <a:pt x="852" y="174"/>
                </a:lnTo>
                <a:lnTo>
                  <a:pt x="846" y="170"/>
                </a:lnTo>
                <a:lnTo>
                  <a:pt x="842" y="166"/>
                </a:lnTo>
                <a:lnTo>
                  <a:pt x="838" y="158"/>
                </a:lnTo>
                <a:lnTo>
                  <a:pt x="836" y="152"/>
                </a:lnTo>
                <a:lnTo>
                  <a:pt x="836" y="144"/>
                </a:lnTo>
                <a:lnTo>
                  <a:pt x="836" y="144"/>
                </a:lnTo>
                <a:lnTo>
                  <a:pt x="836" y="136"/>
                </a:lnTo>
                <a:lnTo>
                  <a:pt x="838" y="128"/>
                </a:lnTo>
                <a:lnTo>
                  <a:pt x="842" y="122"/>
                </a:lnTo>
                <a:lnTo>
                  <a:pt x="848" y="116"/>
                </a:lnTo>
                <a:lnTo>
                  <a:pt x="854" y="112"/>
                </a:lnTo>
                <a:lnTo>
                  <a:pt x="860" y="108"/>
                </a:lnTo>
                <a:lnTo>
                  <a:pt x="868" y="106"/>
                </a:lnTo>
                <a:lnTo>
                  <a:pt x="878" y="106"/>
                </a:lnTo>
                <a:lnTo>
                  <a:pt x="878" y="106"/>
                </a:lnTo>
                <a:lnTo>
                  <a:pt x="886" y="106"/>
                </a:lnTo>
                <a:lnTo>
                  <a:pt x="894" y="108"/>
                </a:lnTo>
                <a:lnTo>
                  <a:pt x="902" y="110"/>
                </a:lnTo>
                <a:lnTo>
                  <a:pt x="906" y="116"/>
                </a:lnTo>
                <a:lnTo>
                  <a:pt x="912" y="120"/>
                </a:lnTo>
                <a:lnTo>
                  <a:pt x="914" y="126"/>
                </a:lnTo>
                <a:lnTo>
                  <a:pt x="918" y="134"/>
                </a:lnTo>
                <a:lnTo>
                  <a:pt x="918" y="142"/>
                </a:lnTo>
                <a:lnTo>
                  <a:pt x="918" y="142"/>
                </a:lnTo>
                <a:lnTo>
                  <a:pt x="918" y="144"/>
                </a:lnTo>
                <a:lnTo>
                  <a:pt x="918" y="144"/>
                </a:lnTo>
                <a:close/>
                <a:moveTo>
                  <a:pt x="858" y="296"/>
                </a:moveTo>
                <a:lnTo>
                  <a:pt x="912" y="296"/>
                </a:lnTo>
                <a:lnTo>
                  <a:pt x="912" y="296"/>
                </a:lnTo>
                <a:lnTo>
                  <a:pt x="926" y="298"/>
                </a:lnTo>
                <a:lnTo>
                  <a:pt x="936" y="304"/>
                </a:lnTo>
                <a:lnTo>
                  <a:pt x="942" y="310"/>
                </a:lnTo>
                <a:lnTo>
                  <a:pt x="944" y="314"/>
                </a:lnTo>
                <a:lnTo>
                  <a:pt x="944" y="320"/>
                </a:lnTo>
                <a:lnTo>
                  <a:pt x="944" y="320"/>
                </a:lnTo>
                <a:lnTo>
                  <a:pt x="944" y="326"/>
                </a:lnTo>
                <a:lnTo>
                  <a:pt x="942" y="332"/>
                </a:lnTo>
                <a:lnTo>
                  <a:pt x="936" y="338"/>
                </a:lnTo>
                <a:lnTo>
                  <a:pt x="930" y="342"/>
                </a:lnTo>
                <a:lnTo>
                  <a:pt x="922" y="346"/>
                </a:lnTo>
                <a:lnTo>
                  <a:pt x="912" y="348"/>
                </a:lnTo>
                <a:lnTo>
                  <a:pt x="886" y="350"/>
                </a:lnTo>
                <a:lnTo>
                  <a:pt x="886" y="350"/>
                </a:lnTo>
                <a:lnTo>
                  <a:pt x="868" y="348"/>
                </a:lnTo>
                <a:lnTo>
                  <a:pt x="854" y="346"/>
                </a:lnTo>
                <a:lnTo>
                  <a:pt x="842" y="344"/>
                </a:lnTo>
                <a:lnTo>
                  <a:pt x="830" y="340"/>
                </a:lnTo>
                <a:lnTo>
                  <a:pt x="822" y="334"/>
                </a:lnTo>
                <a:lnTo>
                  <a:pt x="816" y="328"/>
                </a:lnTo>
                <a:lnTo>
                  <a:pt x="812" y="320"/>
                </a:lnTo>
                <a:lnTo>
                  <a:pt x="810" y="312"/>
                </a:lnTo>
                <a:lnTo>
                  <a:pt x="810" y="312"/>
                </a:lnTo>
                <a:lnTo>
                  <a:pt x="812" y="306"/>
                </a:lnTo>
                <a:lnTo>
                  <a:pt x="812" y="302"/>
                </a:lnTo>
                <a:lnTo>
                  <a:pt x="822" y="292"/>
                </a:lnTo>
                <a:lnTo>
                  <a:pt x="822" y="292"/>
                </a:lnTo>
                <a:lnTo>
                  <a:pt x="840" y="296"/>
                </a:lnTo>
                <a:lnTo>
                  <a:pt x="858" y="296"/>
                </a:lnTo>
                <a:lnTo>
                  <a:pt x="858" y="296"/>
                </a:lnTo>
                <a:close/>
                <a:moveTo>
                  <a:pt x="1212" y="150"/>
                </a:moveTo>
                <a:lnTo>
                  <a:pt x="1212" y="150"/>
                </a:lnTo>
                <a:lnTo>
                  <a:pt x="1212" y="130"/>
                </a:lnTo>
                <a:lnTo>
                  <a:pt x="1208" y="114"/>
                </a:lnTo>
                <a:lnTo>
                  <a:pt x="1202" y="100"/>
                </a:lnTo>
                <a:lnTo>
                  <a:pt x="1196" y="90"/>
                </a:lnTo>
                <a:lnTo>
                  <a:pt x="1186" y="80"/>
                </a:lnTo>
                <a:lnTo>
                  <a:pt x="1174" y="74"/>
                </a:lnTo>
                <a:lnTo>
                  <a:pt x="1160" y="70"/>
                </a:lnTo>
                <a:lnTo>
                  <a:pt x="1144" y="70"/>
                </a:lnTo>
                <a:lnTo>
                  <a:pt x="1144" y="70"/>
                </a:lnTo>
                <a:lnTo>
                  <a:pt x="1132" y="70"/>
                </a:lnTo>
                <a:lnTo>
                  <a:pt x="1122" y="72"/>
                </a:lnTo>
                <a:lnTo>
                  <a:pt x="1112" y="76"/>
                </a:lnTo>
                <a:lnTo>
                  <a:pt x="1104" y="82"/>
                </a:lnTo>
                <a:lnTo>
                  <a:pt x="1096" y="88"/>
                </a:lnTo>
                <a:lnTo>
                  <a:pt x="1088" y="96"/>
                </a:lnTo>
                <a:lnTo>
                  <a:pt x="1082" y="106"/>
                </a:lnTo>
                <a:lnTo>
                  <a:pt x="1076" y="118"/>
                </a:lnTo>
                <a:lnTo>
                  <a:pt x="1076" y="0"/>
                </a:lnTo>
                <a:lnTo>
                  <a:pt x="1026" y="0"/>
                </a:lnTo>
                <a:lnTo>
                  <a:pt x="1026" y="304"/>
                </a:lnTo>
                <a:lnTo>
                  <a:pt x="1076" y="304"/>
                </a:lnTo>
                <a:lnTo>
                  <a:pt x="1076" y="186"/>
                </a:lnTo>
                <a:lnTo>
                  <a:pt x="1076" y="186"/>
                </a:lnTo>
                <a:lnTo>
                  <a:pt x="1078" y="170"/>
                </a:lnTo>
                <a:lnTo>
                  <a:pt x="1080" y="156"/>
                </a:lnTo>
                <a:lnTo>
                  <a:pt x="1084" y="144"/>
                </a:lnTo>
                <a:lnTo>
                  <a:pt x="1090" y="132"/>
                </a:lnTo>
                <a:lnTo>
                  <a:pt x="1098" y="124"/>
                </a:lnTo>
                <a:lnTo>
                  <a:pt x="1106" y="118"/>
                </a:lnTo>
                <a:lnTo>
                  <a:pt x="1116" y="114"/>
                </a:lnTo>
                <a:lnTo>
                  <a:pt x="1128" y="114"/>
                </a:lnTo>
                <a:lnTo>
                  <a:pt x="1128" y="114"/>
                </a:lnTo>
                <a:lnTo>
                  <a:pt x="1134" y="114"/>
                </a:lnTo>
                <a:lnTo>
                  <a:pt x="1142" y="116"/>
                </a:lnTo>
                <a:lnTo>
                  <a:pt x="1148" y="120"/>
                </a:lnTo>
                <a:lnTo>
                  <a:pt x="1152" y="124"/>
                </a:lnTo>
                <a:lnTo>
                  <a:pt x="1156" y="130"/>
                </a:lnTo>
                <a:lnTo>
                  <a:pt x="1160" y="138"/>
                </a:lnTo>
                <a:lnTo>
                  <a:pt x="1162" y="146"/>
                </a:lnTo>
                <a:lnTo>
                  <a:pt x="1162" y="156"/>
                </a:lnTo>
                <a:lnTo>
                  <a:pt x="1162" y="304"/>
                </a:lnTo>
                <a:lnTo>
                  <a:pt x="1212" y="304"/>
                </a:lnTo>
                <a:lnTo>
                  <a:pt x="1212" y="150"/>
                </a:lnTo>
                <a:close/>
                <a:moveTo>
                  <a:pt x="1366" y="268"/>
                </a:moveTo>
                <a:lnTo>
                  <a:pt x="1366" y="268"/>
                </a:lnTo>
                <a:lnTo>
                  <a:pt x="1354" y="268"/>
                </a:lnTo>
                <a:lnTo>
                  <a:pt x="1342" y="264"/>
                </a:lnTo>
                <a:lnTo>
                  <a:pt x="1334" y="258"/>
                </a:lnTo>
                <a:lnTo>
                  <a:pt x="1326" y="252"/>
                </a:lnTo>
                <a:lnTo>
                  <a:pt x="1320" y="242"/>
                </a:lnTo>
                <a:lnTo>
                  <a:pt x="1316" y="230"/>
                </a:lnTo>
                <a:lnTo>
                  <a:pt x="1312" y="218"/>
                </a:lnTo>
                <a:lnTo>
                  <a:pt x="1312" y="202"/>
                </a:lnTo>
                <a:lnTo>
                  <a:pt x="1312" y="198"/>
                </a:lnTo>
                <a:lnTo>
                  <a:pt x="1466" y="198"/>
                </a:lnTo>
                <a:lnTo>
                  <a:pt x="1466" y="198"/>
                </a:lnTo>
                <a:lnTo>
                  <a:pt x="1466" y="192"/>
                </a:lnTo>
                <a:lnTo>
                  <a:pt x="1466" y="192"/>
                </a:lnTo>
                <a:lnTo>
                  <a:pt x="1464" y="166"/>
                </a:lnTo>
                <a:lnTo>
                  <a:pt x="1460" y="142"/>
                </a:lnTo>
                <a:lnTo>
                  <a:pt x="1450" y="122"/>
                </a:lnTo>
                <a:lnTo>
                  <a:pt x="1438" y="106"/>
                </a:lnTo>
                <a:lnTo>
                  <a:pt x="1424" y="92"/>
                </a:lnTo>
                <a:lnTo>
                  <a:pt x="1406" y="82"/>
                </a:lnTo>
                <a:lnTo>
                  <a:pt x="1388" y="76"/>
                </a:lnTo>
                <a:lnTo>
                  <a:pt x="1364" y="74"/>
                </a:lnTo>
                <a:lnTo>
                  <a:pt x="1364" y="74"/>
                </a:lnTo>
                <a:lnTo>
                  <a:pt x="1342" y="76"/>
                </a:lnTo>
                <a:lnTo>
                  <a:pt x="1322" y="82"/>
                </a:lnTo>
                <a:lnTo>
                  <a:pt x="1304" y="92"/>
                </a:lnTo>
                <a:lnTo>
                  <a:pt x="1288" y="106"/>
                </a:lnTo>
                <a:lnTo>
                  <a:pt x="1276" y="124"/>
                </a:lnTo>
                <a:lnTo>
                  <a:pt x="1266" y="144"/>
                </a:lnTo>
                <a:lnTo>
                  <a:pt x="1260" y="166"/>
                </a:lnTo>
                <a:lnTo>
                  <a:pt x="1258" y="192"/>
                </a:lnTo>
                <a:lnTo>
                  <a:pt x="1258" y="192"/>
                </a:lnTo>
                <a:lnTo>
                  <a:pt x="1260" y="218"/>
                </a:lnTo>
                <a:lnTo>
                  <a:pt x="1266" y="240"/>
                </a:lnTo>
                <a:lnTo>
                  <a:pt x="1276" y="260"/>
                </a:lnTo>
                <a:lnTo>
                  <a:pt x="1288" y="276"/>
                </a:lnTo>
                <a:lnTo>
                  <a:pt x="1302" y="290"/>
                </a:lnTo>
                <a:lnTo>
                  <a:pt x="1320" y="300"/>
                </a:lnTo>
                <a:lnTo>
                  <a:pt x="1340" y="306"/>
                </a:lnTo>
                <a:lnTo>
                  <a:pt x="1362" y="308"/>
                </a:lnTo>
                <a:lnTo>
                  <a:pt x="1362" y="308"/>
                </a:lnTo>
                <a:lnTo>
                  <a:pt x="1380" y="308"/>
                </a:lnTo>
                <a:lnTo>
                  <a:pt x="1398" y="304"/>
                </a:lnTo>
                <a:lnTo>
                  <a:pt x="1412" y="298"/>
                </a:lnTo>
                <a:lnTo>
                  <a:pt x="1426" y="290"/>
                </a:lnTo>
                <a:lnTo>
                  <a:pt x="1438" y="280"/>
                </a:lnTo>
                <a:lnTo>
                  <a:pt x="1448" y="268"/>
                </a:lnTo>
                <a:lnTo>
                  <a:pt x="1456" y="254"/>
                </a:lnTo>
                <a:lnTo>
                  <a:pt x="1462" y="238"/>
                </a:lnTo>
                <a:lnTo>
                  <a:pt x="1416" y="232"/>
                </a:lnTo>
                <a:lnTo>
                  <a:pt x="1416" y="232"/>
                </a:lnTo>
                <a:lnTo>
                  <a:pt x="1408" y="248"/>
                </a:lnTo>
                <a:lnTo>
                  <a:pt x="1402" y="254"/>
                </a:lnTo>
                <a:lnTo>
                  <a:pt x="1396" y="260"/>
                </a:lnTo>
                <a:lnTo>
                  <a:pt x="1390" y="264"/>
                </a:lnTo>
                <a:lnTo>
                  <a:pt x="1384" y="266"/>
                </a:lnTo>
                <a:lnTo>
                  <a:pt x="1366" y="268"/>
                </a:lnTo>
                <a:lnTo>
                  <a:pt x="1366" y="268"/>
                </a:lnTo>
                <a:close/>
                <a:moveTo>
                  <a:pt x="1312" y="164"/>
                </a:moveTo>
                <a:lnTo>
                  <a:pt x="1312" y="164"/>
                </a:lnTo>
                <a:lnTo>
                  <a:pt x="1314" y="152"/>
                </a:lnTo>
                <a:lnTo>
                  <a:pt x="1318" y="142"/>
                </a:lnTo>
                <a:lnTo>
                  <a:pt x="1322" y="132"/>
                </a:lnTo>
                <a:lnTo>
                  <a:pt x="1328" y="124"/>
                </a:lnTo>
                <a:lnTo>
                  <a:pt x="1336" y="118"/>
                </a:lnTo>
                <a:lnTo>
                  <a:pt x="1344" y="114"/>
                </a:lnTo>
                <a:lnTo>
                  <a:pt x="1352" y="110"/>
                </a:lnTo>
                <a:lnTo>
                  <a:pt x="1364" y="110"/>
                </a:lnTo>
                <a:lnTo>
                  <a:pt x="1364" y="110"/>
                </a:lnTo>
                <a:lnTo>
                  <a:pt x="1374" y="110"/>
                </a:lnTo>
                <a:lnTo>
                  <a:pt x="1384" y="114"/>
                </a:lnTo>
                <a:lnTo>
                  <a:pt x="1392" y="118"/>
                </a:lnTo>
                <a:lnTo>
                  <a:pt x="1398" y="124"/>
                </a:lnTo>
                <a:lnTo>
                  <a:pt x="1404" y="132"/>
                </a:lnTo>
                <a:lnTo>
                  <a:pt x="1410" y="142"/>
                </a:lnTo>
                <a:lnTo>
                  <a:pt x="1412" y="152"/>
                </a:lnTo>
                <a:lnTo>
                  <a:pt x="1414" y="164"/>
                </a:lnTo>
                <a:lnTo>
                  <a:pt x="1312" y="164"/>
                </a:lnTo>
                <a:close/>
                <a:moveTo>
                  <a:pt x="1564" y="200"/>
                </a:moveTo>
                <a:lnTo>
                  <a:pt x="1564" y="200"/>
                </a:lnTo>
                <a:lnTo>
                  <a:pt x="1564" y="184"/>
                </a:lnTo>
                <a:lnTo>
                  <a:pt x="1568" y="170"/>
                </a:lnTo>
                <a:lnTo>
                  <a:pt x="1572" y="156"/>
                </a:lnTo>
                <a:lnTo>
                  <a:pt x="1580" y="146"/>
                </a:lnTo>
                <a:lnTo>
                  <a:pt x="1588" y="138"/>
                </a:lnTo>
                <a:lnTo>
                  <a:pt x="1600" y="132"/>
                </a:lnTo>
                <a:lnTo>
                  <a:pt x="1612" y="128"/>
                </a:lnTo>
                <a:lnTo>
                  <a:pt x="1624" y="126"/>
                </a:lnTo>
                <a:lnTo>
                  <a:pt x="1628" y="126"/>
                </a:lnTo>
                <a:lnTo>
                  <a:pt x="1628" y="72"/>
                </a:lnTo>
                <a:lnTo>
                  <a:pt x="1628" y="72"/>
                </a:lnTo>
                <a:lnTo>
                  <a:pt x="1620" y="72"/>
                </a:lnTo>
                <a:lnTo>
                  <a:pt x="1620" y="72"/>
                </a:lnTo>
                <a:lnTo>
                  <a:pt x="1608" y="74"/>
                </a:lnTo>
                <a:lnTo>
                  <a:pt x="1594" y="80"/>
                </a:lnTo>
                <a:lnTo>
                  <a:pt x="1594" y="80"/>
                </a:lnTo>
                <a:lnTo>
                  <a:pt x="1582" y="90"/>
                </a:lnTo>
                <a:lnTo>
                  <a:pt x="1572" y="100"/>
                </a:lnTo>
                <a:lnTo>
                  <a:pt x="1566" y="114"/>
                </a:lnTo>
                <a:lnTo>
                  <a:pt x="1560" y="132"/>
                </a:lnTo>
                <a:lnTo>
                  <a:pt x="1560" y="78"/>
                </a:lnTo>
                <a:lnTo>
                  <a:pt x="1512" y="78"/>
                </a:lnTo>
                <a:lnTo>
                  <a:pt x="1512" y="304"/>
                </a:lnTo>
                <a:lnTo>
                  <a:pt x="1564" y="304"/>
                </a:lnTo>
                <a:lnTo>
                  <a:pt x="1564" y="200"/>
                </a:lnTo>
                <a:close/>
                <a:moveTo>
                  <a:pt x="1766" y="264"/>
                </a:moveTo>
                <a:lnTo>
                  <a:pt x="1766" y="264"/>
                </a:lnTo>
                <a:lnTo>
                  <a:pt x="1748" y="262"/>
                </a:lnTo>
                <a:lnTo>
                  <a:pt x="1742" y="260"/>
                </a:lnTo>
                <a:lnTo>
                  <a:pt x="1738" y="256"/>
                </a:lnTo>
                <a:lnTo>
                  <a:pt x="1734" y="252"/>
                </a:lnTo>
                <a:lnTo>
                  <a:pt x="1732" y="246"/>
                </a:lnTo>
                <a:lnTo>
                  <a:pt x="1730" y="228"/>
                </a:lnTo>
                <a:lnTo>
                  <a:pt x="1730" y="118"/>
                </a:lnTo>
                <a:lnTo>
                  <a:pt x="1776" y="118"/>
                </a:lnTo>
                <a:lnTo>
                  <a:pt x="1776" y="78"/>
                </a:lnTo>
                <a:lnTo>
                  <a:pt x="1730" y="78"/>
                </a:lnTo>
                <a:lnTo>
                  <a:pt x="1730" y="16"/>
                </a:lnTo>
                <a:lnTo>
                  <a:pt x="1688" y="20"/>
                </a:lnTo>
                <a:lnTo>
                  <a:pt x="1684" y="78"/>
                </a:lnTo>
                <a:lnTo>
                  <a:pt x="1652" y="78"/>
                </a:lnTo>
                <a:lnTo>
                  <a:pt x="1652" y="118"/>
                </a:lnTo>
                <a:lnTo>
                  <a:pt x="1680" y="118"/>
                </a:lnTo>
                <a:lnTo>
                  <a:pt x="1680" y="234"/>
                </a:lnTo>
                <a:lnTo>
                  <a:pt x="1680" y="234"/>
                </a:lnTo>
                <a:lnTo>
                  <a:pt x="1682" y="254"/>
                </a:lnTo>
                <a:lnTo>
                  <a:pt x="1684" y="270"/>
                </a:lnTo>
                <a:lnTo>
                  <a:pt x="1688" y="280"/>
                </a:lnTo>
                <a:lnTo>
                  <a:pt x="1696" y="290"/>
                </a:lnTo>
                <a:lnTo>
                  <a:pt x="1696" y="290"/>
                </a:lnTo>
                <a:lnTo>
                  <a:pt x="1706" y="298"/>
                </a:lnTo>
                <a:lnTo>
                  <a:pt x="1716" y="304"/>
                </a:lnTo>
                <a:lnTo>
                  <a:pt x="1730" y="308"/>
                </a:lnTo>
                <a:lnTo>
                  <a:pt x="1744" y="308"/>
                </a:lnTo>
                <a:lnTo>
                  <a:pt x="1744" y="308"/>
                </a:lnTo>
                <a:lnTo>
                  <a:pt x="1758" y="308"/>
                </a:lnTo>
                <a:lnTo>
                  <a:pt x="1780" y="304"/>
                </a:lnTo>
                <a:lnTo>
                  <a:pt x="1780" y="264"/>
                </a:lnTo>
                <a:lnTo>
                  <a:pt x="1780" y="264"/>
                </a:lnTo>
                <a:lnTo>
                  <a:pt x="1766" y="264"/>
                </a:lnTo>
                <a:lnTo>
                  <a:pt x="1766" y="264"/>
                </a:lnTo>
                <a:close/>
                <a:moveTo>
                  <a:pt x="1958" y="78"/>
                </a:moveTo>
                <a:lnTo>
                  <a:pt x="1910" y="228"/>
                </a:lnTo>
                <a:lnTo>
                  <a:pt x="1856" y="78"/>
                </a:lnTo>
                <a:lnTo>
                  <a:pt x="1804" y="78"/>
                </a:lnTo>
                <a:lnTo>
                  <a:pt x="1880" y="290"/>
                </a:lnTo>
                <a:lnTo>
                  <a:pt x="1880" y="290"/>
                </a:lnTo>
                <a:lnTo>
                  <a:pt x="1884" y="304"/>
                </a:lnTo>
                <a:lnTo>
                  <a:pt x="1884" y="304"/>
                </a:lnTo>
                <a:lnTo>
                  <a:pt x="1884" y="312"/>
                </a:lnTo>
                <a:lnTo>
                  <a:pt x="1882" y="320"/>
                </a:lnTo>
                <a:lnTo>
                  <a:pt x="1878" y="326"/>
                </a:lnTo>
                <a:lnTo>
                  <a:pt x="1874" y="332"/>
                </a:lnTo>
                <a:lnTo>
                  <a:pt x="1868" y="336"/>
                </a:lnTo>
                <a:lnTo>
                  <a:pt x="1860" y="340"/>
                </a:lnTo>
                <a:lnTo>
                  <a:pt x="1854" y="342"/>
                </a:lnTo>
                <a:lnTo>
                  <a:pt x="1846" y="344"/>
                </a:lnTo>
                <a:lnTo>
                  <a:pt x="1846" y="344"/>
                </a:lnTo>
                <a:lnTo>
                  <a:pt x="1820" y="342"/>
                </a:lnTo>
                <a:lnTo>
                  <a:pt x="1820" y="384"/>
                </a:lnTo>
                <a:lnTo>
                  <a:pt x="1820" y="384"/>
                </a:lnTo>
                <a:lnTo>
                  <a:pt x="1850" y="384"/>
                </a:lnTo>
                <a:lnTo>
                  <a:pt x="1850" y="384"/>
                </a:lnTo>
                <a:lnTo>
                  <a:pt x="1860" y="384"/>
                </a:lnTo>
                <a:lnTo>
                  <a:pt x="1870" y="382"/>
                </a:lnTo>
                <a:lnTo>
                  <a:pt x="1880" y="378"/>
                </a:lnTo>
                <a:lnTo>
                  <a:pt x="1888" y="372"/>
                </a:lnTo>
                <a:lnTo>
                  <a:pt x="1894" y="366"/>
                </a:lnTo>
                <a:lnTo>
                  <a:pt x="1900" y="358"/>
                </a:lnTo>
                <a:lnTo>
                  <a:pt x="1906" y="346"/>
                </a:lnTo>
                <a:lnTo>
                  <a:pt x="1910" y="334"/>
                </a:lnTo>
                <a:lnTo>
                  <a:pt x="1998" y="78"/>
                </a:lnTo>
                <a:lnTo>
                  <a:pt x="1958" y="78"/>
                </a:lnTo>
                <a:close/>
                <a:moveTo>
                  <a:pt x="2106" y="302"/>
                </a:moveTo>
                <a:lnTo>
                  <a:pt x="2158" y="302"/>
                </a:lnTo>
                <a:lnTo>
                  <a:pt x="2158" y="302"/>
                </a:lnTo>
                <a:lnTo>
                  <a:pt x="2174" y="300"/>
                </a:lnTo>
                <a:lnTo>
                  <a:pt x="2182" y="298"/>
                </a:lnTo>
                <a:lnTo>
                  <a:pt x="2188" y="294"/>
                </a:lnTo>
                <a:lnTo>
                  <a:pt x="2192" y="290"/>
                </a:lnTo>
                <a:lnTo>
                  <a:pt x="2196" y="284"/>
                </a:lnTo>
                <a:lnTo>
                  <a:pt x="2198" y="278"/>
                </a:lnTo>
                <a:lnTo>
                  <a:pt x="2200" y="272"/>
                </a:lnTo>
                <a:lnTo>
                  <a:pt x="2200" y="272"/>
                </a:lnTo>
                <a:lnTo>
                  <a:pt x="2200" y="272"/>
                </a:lnTo>
                <a:lnTo>
                  <a:pt x="2198" y="262"/>
                </a:lnTo>
                <a:lnTo>
                  <a:pt x="2194" y="254"/>
                </a:lnTo>
                <a:lnTo>
                  <a:pt x="2186" y="248"/>
                </a:lnTo>
                <a:lnTo>
                  <a:pt x="2178" y="244"/>
                </a:lnTo>
                <a:lnTo>
                  <a:pt x="2178" y="244"/>
                </a:lnTo>
                <a:lnTo>
                  <a:pt x="2184" y="240"/>
                </a:lnTo>
                <a:lnTo>
                  <a:pt x="2188" y="234"/>
                </a:lnTo>
                <a:lnTo>
                  <a:pt x="2192" y="228"/>
                </a:lnTo>
                <a:lnTo>
                  <a:pt x="2194" y="218"/>
                </a:lnTo>
                <a:lnTo>
                  <a:pt x="2194" y="218"/>
                </a:lnTo>
                <a:lnTo>
                  <a:pt x="2194" y="218"/>
                </a:lnTo>
                <a:lnTo>
                  <a:pt x="2192" y="208"/>
                </a:lnTo>
                <a:lnTo>
                  <a:pt x="2186" y="200"/>
                </a:lnTo>
                <a:lnTo>
                  <a:pt x="2186" y="200"/>
                </a:lnTo>
                <a:lnTo>
                  <a:pt x="2180" y="196"/>
                </a:lnTo>
                <a:lnTo>
                  <a:pt x="2174" y="192"/>
                </a:lnTo>
                <a:lnTo>
                  <a:pt x="2166" y="190"/>
                </a:lnTo>
                <a:lnTo>
                  <a:pt x="2156" y="190"/>
                </a:lnTo>
                <a:lnTo>
                  <a:pt x="2106" y="190"/>
                </a:lnTo>
                <a:lnTo>
                  <a:pt x="2106" y="302"/>
                </a:lnTo>
                <a:close/>
                <a:moveTo>
                  <a:pt x="2126" y="238"/>
                </a:moveTo>
                <a:lnTo>
                  <a:pt x="2126" y="208"/>
                </a:lnTo>
                <a:lnTo>
                  <a:pt x="2154" y="208"/>
                </a:lnTo>
                <a:lnTo>
                  <a:pt x="2154" y="208"/>
                </a:lnTo>
                <a:lnTo>
                  <a:pt x="2162" y="208"/>
                </a:lnTo>
                <a:lnTo>
                  <a:pt x="2168" y="212"/>
                </a:lnTo>
                <a:lnTo>
                  <a:pt x="2172" y="216"/>
                </a:lnTo>
                <a:lnTo>
                  <a:pt x="2174" y="222"/>
                </a:lnTo>
                <a:lnTo>
                  <a:pt x="2174" y="222"/>
                </a:lnTo>
                <a:lnTo>
                  <a:pt x="2174" y="222"/>
                </a:lnTo>
                <a:lnTo>
                  <a:pt x="2172" y="228"/>
                </a:lnTo>
                <a:lnTo>
                  <a:pt x="2168" y="234"/>
                </a:lnTo>
                <a:lnTo>
                  <a:pt x="2160" y="236"/>
                </a:lnTo>
                <a:lnTo>
                  <a:pt x="2152" y="238"/>
                </a:lnTo>
                <a:lnTo>
                  <a:pt x="2126" y="238"/>
                </a:lnTo>
                <a:close/>
                <a:moveTo>
                  <a:pt x="2126" y="284"/>
                </a:moveTo>
                <a:lnTo>
                  <a:pt x="2126" y="254"/>
                </a:lnTo>
                <a:lnTo>
                  <a:pt x="2156" y="254"/>
                </a:lnTo>
                <a:lnTo>
                  <a:pt x="2156" y="254"/>
                </a:lnTo>
                <a:lnTo>
                  <a:pt x="2166" y="256"/>
                </a:lnTo>
                <a:lnTo>
                  <a:pt x="2174" y="258"/>
                </a:lnTo>
                <a:lnTo>
                  <a:pt x="2178" y="262"/>
                </a:lnTo>
                <a:lnTo>
                  <a:pt x="2180" y="270"/>
                </a:lnTo>
                <a:lnTo>
                  <a:pt x="2180" y="270"/>
                </a:lnTo>
                <a:lnTo>
                  <a:pt x="2180" y="270"/>
                </a:lnTo>
                <a:lnTo>
                  <a:pt x="2178" y="276"/>
                </a:lnTo>
                <a:lnTo>
                  <a:pt x="2174" y="280"/>
                </a:lnTo>
                <a:lnTo>
                  <a:pt x="2168" y="284"/>
                </a:lnTo>
                <a:lnTo>
                  <a:pt x="2158" y="284"/>
                </a:lnTo>
                <a:lnTo>
                  <a:pt x="2126" y="284"/>
                </a:lnTo>
                <a:close/>
                <a:moveTo>
                  <a:pt x="2276" y="304"/>
                </a:moveTo>
                <a:lnTo>
                  <a:pt x="2276" y="304"/>
                </a:lnTo>
                <a:lnTo>
                  <a:pt x="2286" y="304"/>
                </a:lnTo>
                <a:lnTo>
                  <a:pt x="2294" y="300"/>
                </a:lnTo>
                <a:lnTo>
                  <a:pt x="2304" y="296"/>
                </a:lnTo>
                <a:lnTo>
                  <a:pt x="2310" y="292"/>
                </a:lnTo>
                <a:lnTo>
                  <a:pt x="2316" y="284"/>
                </a:lnTo>
                <a:lnTo>
                  <a:pt x="2320" y="276"/>
                </a:lnTo>
                <a:lnTo>
                  <a:pt x="2322" y="266"/>
                </a:lnTo>
                <a:lnTo>
                  <a:pt x="2324" y="254"/>
                </a:lnTo>
                <a:lnTo>
                  <a:pt x="2324" y="190"/>
                </a:lnTo>
                <a:lnTo>
                  <a:pt x="2304" y="190"/>
                </a:lnTo>
                <a:lnTo>
                  <a:pt x="2304" y="254"/>
                </a:lnTo>
                <a:lnTo>
                  <a:pt x="2304" y="254"/>
                </a:lnTo>
                <a:lnTo>
                  <a:pt x="2302" y="268"/>
                </a:lnTo>
                <a:lnTo>
                  <a:pt x="2300" y="274"/>
                </a:lnTo>
                <a:lnTo>
                  <a:pt x="2296" y="278"/>
                </a:lnTo>
                <a:lnTo>
                  <a:pt x="2292" y="282"/>
                </a:lnTo>
                <a:lnTo>
                  <a:pt x="2288" y="284"/>
                </a:lnTo>
                <a:lnTo>
                  <a:pt x="2276" y="286"/>
                </a:lnTo>
                <a:lnTo>
                  <a:pt x="2276" y="286"/>
                </a:lnTo>
                <a:lnTo>
                  <a:pt x="2264" y="284"/>
                </a:lnTo>
                <a:lnTo>
                  <a:pt x="2258" y="282"/>
                </a:lnTo>
                <a:lnTo>
                  <a:pt x="2254" y="278"/>
                </a:lnTo>
                <a:lnTo>
                  <a:pt x="2252" y="274"/>
                </a:lnTo>
                <a:lnTo>
                  <a:pt x="2248" y="268"/>
                </a:lnTo>
                <a:lnTo>
                  <a:pt x="2248" y="254"/>
                </a:lnTo>
                <a:lnTo>
                  <a:pt x="2248" y="190"/>
                </a:lnTo>
                <a:lnTo>
                  <a:pt x="2228" y="190"/>
                </a:lnTo>
                <a:lnTo>
                  <a:pt x="2228" y="254"/>
                </a:lnTo>
                <a:lnTo>
                  <a:pt x="2228" y="254"/>
                </a:lnTo>
                <a:lnTo>
                  <a:pt x="2228" y="266"/>
                </a:lnTo>
                <a:lnTo>
                  <a:pt x="2230" y="276"/>
                </a:lnTo>
                <a:lnTo>
                  <a:pt x="2234" y="284"/>
                </a:lnTo>
                <a:lnTo>
                  <a:pt x="2240" y="292"/>
                </a:lnTo>
                <a:lnTo>
                  <a:pt x="2248" y="296"/>
                </a:lnTo>
                <a:lnTo>
                  <a:pt x="2256" y="300"/>
                </a:lnTo>
                <a:lnTo>
                  <a:pt x="2264" y="304"/>
                </a:lnTo>
                <a:lnTo>
                  <a:pt x="2276" y="304"/>
                </a:lnTo>
                <a:lnTo>
                  <a:pt x="2276" y="304"/>
                </a:lnTo>
                <a:close/>
                <a:moveTo>
                  <a:pt x="2396" y="304"/>
                </a:moveTo>
                <a:lnTo>
                  <a:pt x="2396" y="304"/>
                </a:lnTo>
                <a:lnTo>
                  <a:pt x="2404" y="304"/>
                </a:lnTo>
                <a:lnTo>
                  <a:pt x="2412" y="302"/>
                </a:lnTo>
                <a:lnTo>
                  <a:pt x="2420" y="298"/>
                </a:lnTo>
                <a:lnTo>
                  <a:pt x="2426" y="294"/>
                </a:lnTo>
                <a:lnTo>
                  <a:pt x="2430" y="290"/>
                </a:lnTo>
                <a:lnTo>
                  <a:pt x="2434" y="284"/>
                </a:lnTo>
                <a:lnTo>
                  <a:pt x="2436" y="278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64"/>
                </a:lnTo>
                <a:lnTo>
                  <a:pt x="2434" y="258"/>
                </a:lnTo>
                <a:lnTo>
                  <a:pt x="2432" y="254"/>
                </a:lnTo>
                <a:lnTo>
                  <a:pt x="2428" y="248"/>
                </a:lnTo>
                <a:lnTo>
                  <a:pt x="2416" y="242"/>
                </a:lnTo>
                <a:lnTo>
                  <a:pt x="2400" y="238"/>
                </a:lnTo>
                <a:lnTo>
                  <a:pt x="2400" y="238"/>
                </a:lnTo>
                <a:lnTo>
                  <a:pt x="2388" y="234"/>
                </a:lnTo>
                <a:lnTo>
                  <a:pt x="2378" y="230"/>
                </a:lnTo>
                <a:lnTo>
                  <a:pt x="2374" y="226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14"/>
                </a:lnTo>
                <a:lnTo>
                  <a:pt x="2378" y="210"/>
                </a:lnTo>
                <a:lnTo>
                  <a:pt x="2384" y="208"/>
                </a:lnTo>
                <a:lnTo>
                  <a:pt x="2392" y="206"/>
                </a:lnTo>
                <a:lnTo>
                  <a:pt x="2392" y="206"/>
                </a:lnTo>
                <a:lnTo>
                  <a:pt x="2400" y="206"/>
                </a:lnTo>
                <a:lnTo>
                  <a:pt x="2408" y="208"/>
                </a:lnTo>
                <a:lnTo>
                  <a:pt x="2414" y="212"/>
                </a:lnTo>
                <a:lnTo>
                  <a:pt x="2422" y="218"/>
                </a:lnTo>
                <a:lnTo>
                  <a:pt x="2432" y="202"/>
                </a:lnTo>
                <a:lnTo>
                  <a:pt x="2432" y="202"/>
                </a:lnTo>
                <a:lnTo>
                  <a:pt x="2424" y="196"/>
                </a:lnTo>
                <a:lnTo>
                  <a:pt x="2414" y="192"/>
                </a:lnTo>
                <a:lnTo>
                  <a:pt x="2404" y="190"/>
                </a:lnTo>
                <a:lnTo>
                  <a:pt x="2392" y="188"/>
                </a:lnTo>
                <a:lnTo>
                  <a:pt x="2392" y="188"/>
                </a:lnTo>
                <a:lnTo>
                  <a:pt x="2384" y="190"/>
                </a:lnTo>
                <a:lnTo>
                  <a:pt x="2376" y="190"/>
                </a:lnTo>
                <a:lnTo>
                  <a:pt x="2370" y="194"/>
                </a:lnTo>
                <a:lnTo>
                  <a:pt x="2364" y="198"/>
                </a:lnTo>
                <a:lnTo>
                  <a:pt x="2360" y="202"/>
                </a:lnTo>
                <a:lnTo>
                  <a:pt x="2356" y="208"/>
                </a:lnTo>
                <a:lnTo>
                  <a:pt x="2354" y="214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8"/>
                </a:lnTo>
                <a:lnTo>
                  <a:pt x="2356" y="234"/>
                </a:lnTo>
                <a:lnTo>
                  <a:pt x="2360" y="240"/>
                </a:lnTo>
                <a:lnTo>
                  <a:pt x="2364" y="244"/>
                </a:lnTo>
                <a:lnTo>
                  <a:pt x="2376" y="250"/>
                </a:lnTo>
                <a:lnTo>
                  <a:pt x="2392" y="254"/>
                </a:lnTo>
                <a:lnTo>
                  <a:pt x="2392" y="254"/>
                </a:lnTo>
                <a:lnTo>
                  <a:pt x="2404" y="258"/>
                </a:lnTo>
                <a:lnTo>
                  <a:pt x="2412" y="262"/>
                </a:lnTo>
                <a:lnTo>
                  <a:pt x="2416" y="266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8"/>
                </a:lnTo>
                <a:lnTo>
                  <a:pt x="2412" y="282"/>
                </a:lnTo>
                <a:lnTo>
                  <a:pt x="2404" y="286"/>
                </a:lnTo>
                <a:lnTo>
                  <a:pt x="2396" y="286"/>
                </a:lnTo>
                <a:lnTo>
                  <a:pt x="2396" y="286"/>
                </a:lnTo>
                <a:lnTo>
                  <a:pt x="2386" y="286"/>
                </a:lnTo>
                <a:lnTo>
                  <a:pt x="2378" y="282"/>
                </a:lnTo>
                <a:lnTo>
                  <a:pt x="2370" y="278"/>
                </a:lnTo>
                <a:lnTo>
                  <a:pt x="2362" y="272"/>
                </a:lnTo>
                <a:lnTo>
                  <a:pt x="2350" y="286"/>
                </a:lnTo>
                <a:lnTo>
                  <a:pt x="2350" y="286"/>
                </a:lnTo>
                <a:lnTo>
                  <a:pt x="2360" y="294"/>
                </a:lnTo>
                <a:lnTo>
                  <a:pt x="2372" y="300"/>
                </a:lnTo>
                <a:lnTo>
                  <a:pt x="2384" y="302"/>
                </a:lnTo>
                <a:lnTo>
                  <a:pt x="2396" y="304"/>
                </a:lnTo>
                <a:lnTo>
                  <a:pt x="2396" y="304"/>
                </a:lnTo>
                <a:close/>
                <a:moveTo>
                  <a:pt x="2468" y="302"/>
                </a:moveTo>
                <a:lnTo>
                  <a:pt x="2488" y="302"/>
                </a:lnTo>
                <a:lnTo>
                  <a:pt x="2488" y="190"/>
                </a:lnTo>
                <a:lnTo>
                  <a:pt x="2468" y="190"/>
                </a:lnTo>
                <a:lnTo>
                  <a:pt x="2468" y="302"/>
                </a:lnTo>
                <a:close/>
                <a:moveTo>
                  <a:pt x="2524" y="302"/>
                </a:moveTo>
                <a:lnTo>
                  <a:pt x="2544" y="302"/>
                </a:lnTo>
                <a:lnTo>
                  <a:pt x="2544" y="222"/>
                </a:lnTo>
                <a:lnTo>
                  <a:pt x="2606" y="302"/>
                </a:lnTo>
                <a:lnTo>
                  <a:pt x="2622" y="302"/>
                </a:lnTo>
                <a:lnTo>
                  <a:pt x="2622" y="190"/>
                </a:lnTo>
                <a:lnTo>
                  <a:pt x="2602" y="190"/>
                </a:lnTo>
                <a:lnTo>
                  <a:pt x="2602" y="268"/>
                </a:lnTo>
                <a:lnTo>
                  <a:pt x="2542" y="190"/>
                </a:lnTo>
                <a:lnTo>
                  <a:pt x="2524" y="190"/>
                </a:lnTo>
                <a:lnTo>
                  <a:pt x="2524" y="302"/>
                </a:lnTo>
                <a:close/>
                <a:moveTo>
                  <a:pt x="2658" y="302"/>
                </a:moveTo>
                <a:lnTo>
                  <a:pt x="2742" y="302"/>
                </a:lnTo>
                <a:lnTo>
                  <a:pt x="2742" y="284"/>
                </a:lnTo>
                <a:lnTo>
                  <a:pt x="2678" y="284"/>
                </a:lnTo>
                <a:lnTo>
                  <a:pt x="2678" y="254"/>
                </a:lnTo>
                <a:lnTo>
                  <a:pt x="2734" y="254"/>
                </a:lnTo>
                <a:lnTo>
                  <a:pt x="2734" y="236"/>
                </a:lnTo>
                <a:lnTo>
                  <a:pt x="2678" y="236"/>
                </a:lnTo>
                <a:lnTo>
                  <a:pt x="2678" y="208"/>
                </a:lnTo>
                <a:lnTo>
                  <a:pt x="2742" y="208"/>
                </a:lnTo>
                <a:lnTo>
                  <a:pt x="2742" y="190"/>
                </a:lnTo>
                <a:lnTo>
                  <a:pt x="2658" y="190"/>
                </a:lnTo>
                <a:lnTo>
                  <a:pt x="2658" y="302"/>
                </a:lnTo>
                <a:close/>
                <a:moveTo>
                  <a:pt x="2812" y="304"/>
                </a:moveTo>
                <a:lnTo>
                  <a:pt x="2812" y="304"/>
                </a:lnTo>
                <a:lnTo>
                  <a:pt x="2822" y="304"/>
                </a:lnTo>
                <a:lnTo>
                  <a:pt x="2828" y="302"/>
                </a:lnTo>
                <a:lnTo>
                  <a:pt x="2836" y="298"/>
                </a:lnTo>
                <a:lnTo>
                  <a:pt x="2842" y="294"/>
                </a:lnTo>
                <a:lnTo>
                  <a:pt x="2846" y="290"/>
                </a:lnTo>
                <a:lnTo>
                  <a:pt x="2850" y="284"/>
                </a:lnTo>
                <a:lnTo>
                  <a:pt x="2852" y="278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64"/>
                </a:lnTo>
                <a:lnTo>
                  <a:pt x="2850" y="258"/>
                </a:lnTo>
                <a:lnTo>
                  <a:pt x="2848" y="254"/>
                </a:lnTo>
                <a:lnTo>
                  <a:pt x="2844" y="248"/>
                </a:lnTo>
                <a:lnTo>
                  <a:pt x="2832" y="242"/>
                </a:lnTo>
                <a:lnTo>
                  <a:pt x="2816" y="238"/>
                </a:lnTo>
                <a:lnTo>
                  <a:pt x="2816" y="238"/>
                </a:lnTo>
                <a:lnTo>
                  <a:pt x="2804" y="234"/>
                </a:lnTo>
                <a:lnTo>
                  <a:pt x="2796" y="230"/>
                </a:lnTo>
                <a:lnTo>
                  <a:pt x="2792" y="226"/>
                </a:lnTo>
                <a:lnTo>
                  <a:pt x="2790" y="220"/>
                </a:lnTo>
                <a:lnTo>
                  <a:pt x="2790" y="220"/>
                </a:lnTo>
                <a:lnTo>
                  <a:pt x="2790" y="220"/>
                </a:lnTo>
                <a:lnTo>
                  <a:pt x="2792" y="214"/>
                </a:lnTo>
                <a:lnTo>
                  <a:pt x="2794" y="210"/>
                </a:lnTo>
                <a:lnTo>
                  <a:pt x="2800" y="208"/>
                </a:lnTo>
                <a:lnTo>
                  <a:pt x="2808" y="206"/>
                </a:lnTo>
                <a:lnTo>
                  <a:pt x="2808" y="206"/>
                </a:lnTo>
                <a:lnTo>
                  <a:pt x="2816" y="206"/>
                </a:lnTo>
                <a:lnTo>
                  <a:pt x="2824" y="208"/>
                </a:lnTo>
                <a:lnTo>
                  <a:pt x="2832" y="212"/>
                </a:lnTo>
                <a:lnTo>
                  <a:pt x="2838" y="218"/>
                </a:lnTo>
                <a:lnTo>
                  <a:pt x="2850" y="202"/>
                </a:lnTo>
                <a:lnTo>
                  <a:pt x="2850" y="202"/>
                </a:lnTo>
                <a:lnTo>
                  <a:pt x="2840" y="196"/>
                </a:lnTo>
                <a:lnTo>
                  <a:pt x="2830" y="192"/>
                </a:lnTo>
                <a:lnTo>
                  <a:pt x="2820" y="190"/>
                </a:lnTo>
                <a:lnTo>
                  <a:pt x="2808" y="188"/>
                </a:lnTo>
                <a:lnTo>
                  <a:pt x="2808" y="188"/>
                </a:lnTo>
                <a:lnTo>
                  <a:pt x="2800" y="190"/>
                </a:lnTo>
                <a:lnTo>
                  <a:pt x="2794" y="190"/>
                </a:lnTo>
                <a:lnTo>
                  <a:pt x="2786" y="194"/>
                </a:lnTo>
                <a:lnTo>
                  <a:pt x="2782" y="198"/>
                </a:lnTo>
                <a:lnTo>
                  <a:pt x="2776" y="202"/>
                </a:lnTo>
                <a:lnTo>
                  <a:pt x="2774" y="208"/>
                </a:lnTo>
                <a:lnTo>
                  <a:pt x="2772" y="214"/>
                </a:lnTo>
                <a:lnTo>
                  <a:pt x="2770" y="222"/>
                </a:lnTo>
                <a:lnTo>
                  <a:pt x="2770" y="222"/>
                </a:lnTo>
                <a:lnTo>
                  <a:pt x="2770" y="222"/>
                </a:lnTo>
                <a:lnTo>
                  <a:pt x="2772" y="228"/>
                </a:lnTo>
                <a:lnTo>
                  <a:pt x="2772" y="234"/>
                </a:lnTo>
                <a:lnTo>
                  <a:pt x="2776" y="240"/>
                </a:lnTo>
                <a:lnTo>
                  <a:pt x="2780" y="244"/>
                </a:lnTo>
                <a:lnTo>
                  <a:pt x="2792" y="250"/>
                </a:lnTo>
                <a:lnTo>
                  <a:pt x="2808" y="254"/>
                </a:lnTo>
                <a:lnTo>
                  <a:pt x="2808" y="254"/>
                </a:lnTo>
                <a:lnTo>
                  <a:pt x="2820" y="258"/>
                </a:lnTo>
                <a:lnTo>
                  <a:pt x="2828" y="262"/>
                </a:lnTo>
                <a:lnTo>
                  <a:pt x="2832" y="266"/>
                </a:lnTo>
                <a:lnTo>
                  <a:pt x="2834" y="272"/>
                </a:lnTo>
                <a:lnTo>
                  <a:pt x="2834" y="272"/>
                </a:lnTo>
                <a:lnTo>
                  <a:pt x="2834" y="272"/>
                </a:lnTo>
                <a:lnTo>
                  <a:pt x="2832" y="278"/>
                </a:lnTo>
                <a:lnTo>
                  <a:pt x="2828" y="282"/>
                </a:lnTo>
                <a:lnTo>
                  <a:pt x="2822" y="286"/>
                </a:lnTo>
                <a:lnTo>
                  <a:pt x="2814" y="286"/>
                </a:lnTo>
                <a:lnTo>
                  <a:pt x="2814" y="286"/>
                </a:lnTo>
                <a:lnTo>
                  <a:pt x="2804" y="286"/>
                </a:lnTo>
                <a:lnTo>
                  <a:pt x="2794" y="282"/>
                </a:lnTo>
                <a:lnTo>
                  <a:pt x="2786" y="278"/>
                </a:lnTo>
                <a:lnTo>
                  <a:pt x="2778" y="272"/>
                </a:lnTo>
                <a:lnTo>
                  <a:pt x="2766" y="286"/>
                </a:lnTo>
                <a:lnTo>
                  <a:pt x="2766" y="286"/>
                </a:lnTo>
                <a:lnTo>
                  <a:pt x="2776" y="294"/>
                </a:lnTo>
                <a:lnTo>
                  <a:pt x="2788" y="300"/>
                </a:lnTo>
                <a:lnTo>
                  <a:pt x="2800" y="302"/>
                </a:lnTo>
                <a:lnTo>
                  <a:pt x="2812" y="304"/>
                </a:lnTo>
                <a:lnTo>
                  <a:pt x="2812" y="304"/>
                </a:lnTo>
                <a:close/>
                <a:moveTo>
                  <a:pt x="2922" y="304"/>
                </a:moveTo>
                <a:lnTo>
                  <a:pt x="2922" y="304"/>
                </a:lnTo>
                <a:lnTo>
                  <a:pt x="2930" y="304"/>
                </a:lnTo>
                <a:lnTo>
                  <a:pt x="2938" y="302"/>
                </a:lnTo>
                <a:lnTo>
                  <a:pt x="2944" y="298"/>
                </a:lnTo>
                <a:lnTo>
                  <a:pt x="2950" y="294"/>
                </a:lnTo>
                <a:lnTo>
                  <a:pt x="2956" y="290"/>
                </a:lnTo>
                <a:lnTo>
                  <a:pt x="2958" y="284"/>
                </a:lnTo>
                <a:lnTo>
                  <a:pt x="2962" y="278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64"/>
                </a:lnTo>
                <a:lnTo>
                  <a:pt x="2960" y="258"/>
                </a:lnTo>
                <a:lnTo>
                  <a:pt x="2956" y="254"/>
                </a:lnTo>
                <a:lnTo>
                  <a:pt x="2952" y="248"/>
                </a:lnTo>
                <a:lnTo>
                  <a:pt x="2942" y="242"/>
                </a:lnTo>
                <a:lnTo>
                  <a:pt x="2926" y="238"/>
                </a:lnTo>
                <a:lnTo>
                  <a:pt x="2926" y="238"/>
                </a:lnTo>
                <a:lnTo>
                  <a:pt x="2912" y="234"/>
                </a:lnTo>
                <a:lnTo>
                  <a:pt x="2904" y="230"/>
                </a:lnTo>
                <a:lnTo>
                  <a:pt x="2900" y="226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14"/>
                </a:lnTo>
                <a:lnTo>
                  <a:pt x="2904" y="210"/>
                </a:lnTo>
                <a:lnTo>
                  <a:pt x="2910" y="208"/>
                </a:lnTo>
                <a:lnTo>
                  <a:pt x="2918" y="206"/>
                </a:lnTo>
                <a:lnTo>
                  <a:pt x="2918" y="206"/>
                </a:lnTo>
                <a:lnTo>
                  <a:pt x="2926" y="206"/>
                </a:lnTo>
                <a:lnTo>
                  <a:pt x="2932" y="208"/>
                </a:lnTo>
                <a:lnTo>
                  <a:pt x="2948" y="218"/>
                </a:lnTo>
                <a:lnTo>
                  <a:pt x="2958" y="202"/>
                </a:lnTo>
                <a:lnTo>
                  <a:pt x="2958" y="202"/>
                </a:lnTo>
                <a:lnTo>
                  <a:pt x="2950" y="196"/>
                </a:lnTo>
                <a:lnTo>
                  <a:pt x="2940" y="192"/>
                </a:lnTo>
                <a:lnTo>
                  <a:pt x="2930" y="190"/>
                </a:lnTo>
                <a:lnTo>
                  <a:pt x="2918" y="188"/>
                </a:lnTo>
                <a:lnTo>
                  <a:pt x="2918" y="188"/>
                </a:lnTo>
                <a:lnTo>
                  <a:pt x="2910" y="190"/>
                </a:lnTo>
                <a:lnTo>
                  <a:pt x="2902" y="190"/>
                </a:lnTo>
                <a:lnTo>
                  <a:pt x="2896" y="194"/>
                </a:lnTo>
                <a:lnTo>
                  <a:pt x="2890" y="198"/>
                </a:lnTo>
                <a:lnTo>
                  <a:pt x="2886" y="202"/>
                </a:lnTo>
                <a:lnTo>
                  <a:pt x="2882" y="208"/>
                </a:lnTo>
                <a:lnTo>
                  <a:pt x="2880" y="214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8"/>
                </a:lnTo>
                <a:lnTo>
                  <a:pt x="2882" y="234"/>
                </a:lnTo>
                <a:lnTo>
                  <a:pt x="2886" y="240"/>
                </a:lnTo>
                <a:lnTo>
                  <a:pt x="2890" y="244"/>
                </a:lnTo>
                <a:lnTo>
                  <a:pt x="2900" y="250"/>
                </a:lnTo>
                <a:lnTo>
                  <a:pt x="2916" y="254"/>
                </a:lnTo>
                <a:lnTo>
                  <a:pt x="2916" y="254"/>
                </a:lnTo>
                <a:lnTo>
                  <a:pt x="2930" y="258"/>
                </a:lnTo>
                <a:lnTo>
                  <a:pt x="2938" y="262"/>
                </a:lnTo>
                <a:lnTo>
                  <a:pt x="2942" y="266"/>
                </a:lnTo>
                <a:lnTo>
                  <a:pt x="2942" y="272"/>
                </a:lnTo>
                <a:lnTo>
                  <a:pt x="2942" y="272"/>
                </a:lnTo>
                <a:lnTo>
                  <a:pt x="2942" y="272"/>
                </a:lnTo>
                <a:lnTo>
                  <a:pt x="2940" y="278"/>
                </a:lnTo>
                <a:lnTo>
                  <a:pt x="2936" y="282"/>
                </a:lnTo>
                <a:lnTo>
                  <a:pt x="2930" y="286"/>
                </a:lnTo>
                <a:lnTo>
                  <a:pt x="2922" y="286"/>
                </a:lnTo>
                <a:lnTo>
                  <a:pt x="2922" y="286"/>
                </a:lnTo>
                <a:lnTo>
                  <a:pt x="2912" y="286"/>
                </a:lnTo>
                <a:lnTo>
                  <a:pt x="2904" y="282"/>
                </a:lnTo>
                <a:lnTo>
                  <a:pt x="2894" y="278"/>
                </a:lnTo>
                <a:lnTo>
                  <a:pt x="2886" y="272"/>
                </a:lnTo>
                <a:lnTo>
                  <a:pt x="2876" y="286"/>
                </a:lnTo>
                <a:lnTo>
                  <a:pt x="2876" y="286"/>
                </a:lnTo>
                <a:lnTo>
                  <a:pt x="2886" y="294"/>
                </a:lnTo>
                <a:lnTo>
                  <a:pt x="2898" y="300"/>
                </a:lnTo>
                <a:lnTo>
                  <a:pt x="2910" y="302"/>
                </a:lnTo>
                <a:lnTo>
                  <a:pt x="2922" y="304"/>
                </a:lnTo>
                <a:lnTo>
                  <a:pt x="2922" y="304"/>
                </a:lnTo>
                <a:close/>
                <a:moveTo>
                  <a:pt x="3086" y="304"/>
                </a:moveTo>
                <a:lnTo>
                  <a:pt x="3086" y="304"/>
                </a:lnTo>
                <a:lnTo>
                  <a:pt x="3094" y="304"/>
                </a:lnTo>
                <a:lnTo>
                  <a:pt x="3102" y="302"/>
                </a:lnTo>
                <a:lnTo>
                  <a:pt x="3108" y="298"/>
                </a:lnTo>
                <a:lnTo>
                  <a:pt x="3114" y="294"/>
                </a:lnTo>
                <a:lnTo>
                  <a:pt x="3118" y="290"/>
                </a:lnTo>
                <a:lnTo>
                  <a:pt x="3122" y="284"/>
                </a:lnTo>
                <a:lnTo>
                  <a:pt x="3124" y="278"/>
                </a:lnTo>
                <a:lnTo>
                  <a:pt x="3126" y="270"/>
                </a:lnTo>
                <a:lnTo>
                  <a:pt x="3126" y="270"/>
                </a:lnTo>
                <a:lnTo>
                  <a:pt x="3126" y="270"/>
                </a:lnTo>
                <a:lnTo>
                  <a:pt x="3124" y="264"/>
                </a:lnTo>
                <a:lnTo>
                  <a:pt x="3122" y="258"/>
                </a:lnTo>
                <a:lnTo>
                  <a:pt x="3120" y="254"/>
                </a:lnTo>
                <a:lnTo>
                  <a:pt x="3116" y="248"/>
                </a:lnTo>
                <a:lnTo>
                  <a:pt x="3104" y="242"/>
                </a:lnTo>
                <a:lnTo>
                  <a:pt x="3090" y="238"/>
                </a:lnTo>
                <a:lnTo>
                  <a:pt x="3090" y="238"/>
                </a:lnTo>
                <a:lnTo>
                  <a:pt x="3076" y="234"/>
                </a:lnTo>
                <a:lnTo>
                  <a:pt x="3068" y="230"/>
                </a:lnTo>
                <a:lnTo>
                  <a:pt x="3064" y="226"/>
                </a:lnTo>
                <a:lnTo>
                  <a:pt x="3062" y="220"/>
                </a:lnTo>
                <a:lnTo>
                  <a:pt x="3062" y="220"/>
                </a:lnTo>
                <a:lnTo>
                  <a:pt x="3062" y="220"/>
                </a:lnTo>
                <a:lnTo>
                  <a:pt x="3064" y="214"/>
                </a:lnTo>
                <a:lnTo>
                  <a:pt x="3068" y="210"/>
                </a:lnTo>
                <a:lnTo>
                  <a:pt x="3074" y="208"/>
                </a:lnTo>
                <a:lnTo>
                  <a:pt x="3080" y="206"/>
                </a:lnTo>
                <a:lnTo>
                  <a:pt x="3080" y="206"/>
                </a:lnTo>
                <a:lnTo>
                  <a:pt x="3088" y="206"/>
                </a:lnTo>
                <a:lnTo>
                  <a:pt x="3096" y="208"/>
                </a:lnTo>
                <a:lnTo>
                  <a:pt x="3104" y="212"/>
                </a:lnTo>
                <a:lnTo>
                  <a:pt x="3112" y="218"/>
                </a:lnTo>
                <a:lnTo>
                  <a:pt x="3122" y="202"/>
                </a:lnTo>
                <a:lnTo>
                  <a:pt x="3122" y="202"/>
                </a:lnTo>
                <a:lnTo>
                  <a:pt x="3112" y="196"/>
                </a:lnTo>
                <a:lnTo>
                  <a:pt x="3104" y="192"/>
                </a:lnTo>
                <a:lnTo>
                  <a:pt x="3092" y="190"/>
                </a:lnTo>
                <a:lnTo>
                  <a:pt x="3082" y="188"/>
                </a:lnTo>
                <a:lnTo>
                  <a:pt x="3082" y="188"/>
                </a:lnTo>
                <a:lnTo>
                  <a:pt x="3074" y="190"/>
                </a:lnTo>
                <a:lnTo>
                  <a:pt x="3066" y="190"/>
                </a:lnTo>
                <a:lnTo>
                  <a:pt x="3060" y="194"/>
                </a:lnTo>
                <a:lnTo>
                  <a:pt x="3054" y="198"/>
                </a:lnTo>
                <a:lnTo>
                  <a:pt x="3050" y="202"/>
                </a:lnTo>
                <a:lnTo>
                  <a:pt x="3046" y="208"/>
                </a:lnTo>
                <a:lnTo>
                  <a:pt x="3044" y="214"/>
                </a:lnTo>
                <a:lnTo>
                  <a:pt x="3042" y="222"/>
                </a:lnTo>
                <a:lnTo>
                  <a:pt x="3042" y="222"/>
                </a:lnTo>
                <a:lnTo>
                  <a:pt x="3042" y="222"/>
                </a:lnTo>
                <a:lnTo>
                  <a:pt x="3044" y="228"/>
                </a:lnTo>
                <a:lnTo>
                  <a:pt x="3046" y="234"/>
                </a:lnTo>
                <a:lnTo>
                  <a:pt x="3048" y="240"/>
                </a:lnTo>
                <a:lnTo>
                  <a:pt x="3052" y="244"/>
                </a:lnTo>
                <a:lnTo>
                  <a:pt x="3064" y="250"/>
                </a:lnTo>
                <a:lnTo>
                  <a:pt x="3080" y="254"/>
                </a:lnTo>
                <a:lnTo>
                  <a:pt x="3080" y="254"/>
                </a:lnTo>
                <a:lnTo>
                  <a:pt x="3092" y="258"/>
                </a:lnTo>
                <a:lnTo>
                  <a:pt x="3100" y="262"/>
                </a:lnTo>
                <a:lnTo>
                  <a:pt x="3104" y="266"/>
                </a:lnTo>
                <a:lnTo>
                  <a:pt x="3106" y="272"/>
                </a:lnTo>
                <a:lnTo>
                  <a:pt x="3106" y="272"/>
                </a:lnTo>
                <a:lnTo>
                  <a:pt x="3106" y="272"/>
                </a:lnTo>
                <a:lnTo>
                  <a:pt x="3104" y="278"/>
                </a:lnTo>
                <a:lnTo>
                  <a:pt x="3100" y="282"/>
                </a:lnTo>
                <a:lnTo>
                  <a:pt x="3094" y="286"/>
                </a:lnTo>
                <a:lnTo>
                  <a:pt x="3086" y="286"/>
                </a:lnTo>
                <a:lnTo>
                  <a:pt x="3086" y="286"/>
                </a:lnTo>
                <a:lnTo>
                  <a:pt x="3076" y="286"/>
                </a:lnTo>
                <a:lnTo>
                  <a:pt x="3066" y="282"/>
                </a:lnTo>
                <a:lnTo>
                  <a:pt x="3058" y="278"/>
                </a:lnTo>
                <a:lnTo>
                  <a:pt x="3050" y="272"/>
                </a:lnTo>
                <a:lnTo>
                  <a:pt x="3038" y="286"/>
                </a:lnTo>
                <a:lnTo>
                  <a:pt x="3038" y="286"/>
                </a:lnTo>
                <a:lnTo>
                  <a:pt x="3048" y="294"/>
                </a:lnTo>
                <a:lnTo>
                  <a:pt x="3060" y="300"/>
                </a:lnTo>
                <a:lnTo>
                  <a:pt x="3072" y="302"/>
                </a:lnTo>
                <a:lnTo>
                  <a:pt x="3086" y="304"/>
                </a:lnTo>
                <a:lnTo>
                  <a:pt x="3086" y="304"/>
                </a:lnTo>
                <a:close/>
                <a:moveTo>
                  <a:pt x="3208" y="304"/>
                </a:moveTo>
                <a:lnTo>
                  <a:pt x="3208" y="304"/>
                </a:lnTo>
                <a:lnTo>
                  <a:pt x="3220" y="302"/>
                </a:lnTo>
                <a:lnTo>
                  <a:pt x="3230" y="300"/>
                </a:lnTo>
                <a:lnTo>
                  <a:pt x="3240" y="294"/>
                </a:lnTo>
                <a:lnTo>
                  <a:pt x="3250" y="288"/>
                </a:lnTo>
                <a:lnTo>
                  <a:pt x="3256" y="278"/>
                </a:lnTo>
                <a:lnTo>
                  <a:pt x="3262" y="268"/>
                </a:lnTo>
                <a:lnTo>
                  <a:pt x="3264" y="258"/>
                </a:lnTo>
                <a:lnTo>
                  <a:pt x="3266" y="246"/>
                </a:lnTo>
                <a:lnTo>
                  <a:pt x="3266" y="246"/>
                </a:lnTo>
                <a:lnTo>
                  <a:pt x="3266" y="246"/>
                </a:lnTo>
                <a:lnTo>
                  <a:pt x="3264" y="234"/>
                </a:lnTo>
                <a:lnTo>
                  <a:pt x="3262" y="224"/>
                </a:lnTo>
                <a:lnTo>
                  <a:pt x="3256" y="214"/>
                </a:lnTo>
                <a:lnTo>
                  <a:pt x="3250" y="206"/>
                </a:lnTo>
                <a:lnTo>
                  <a:pt x="3242" y="198"/>
                </a:lnTo>
                <a:lnTo>
                  <a:pt x="3232" y="192"/>
                </a:lnTo>
                <a:lnTo>
                  <a:pt x="3220" y="190"/>
                </a:lnTo>
                <a:lnTo>
                  <a:pt x="3208" y="188"/>
                </a:lnTo>
                <a:lnTo>
                  <a:pt x="3208" y="188"/>
                </a:lnTo>
                <a:lnTo>
                  <a:pt x="3196" y="190"/>
                </a:lnTo>
                <a:lnTo>
                  <a:pt x="3184" y="192"/>
                </a:lnTo>
                <a:lnTo>
                  <a:pt x="3174" y="198"/>
                </a:lnTo>
                <a:lnTo>
                  <a:pt x="3166" y="206"/>
                </a:lnTo>
                <a:lnTo>
                  <a:pt x="3158" y="214"/>
                </a:lnTo>
                <a:lnTo>
                  <a:pt x="3154" y="224"/>
                </a:lnTo>
                <a:lnTo>
                  <a:pt x="3150" y="234"/>
                </a:lnTo>
                <a:lnTo>
                  <a:pt x="3148" y="246"/>
                </a:lnTo>
                <a:lnTo>
                  <a:pt x="3148" y="246"/>
                </a:lnTo>
                <a:lnTo>
                  <a:pt x="3148" y="246"/>
                </a:lnTo>
                <a:lnTo>
                  <a:pt x="3150" y="258"/>
                </a:lnTo>
                <a:lnTo>
                  <a:pt x="3154" y="268"/>
                </a:lnTo>
                <a:lnTo>
                  <a:pt x="3158" y="278"/>
                </a:lnTo>
                <a:lnTo>
                  <a:pt x="3166" y="288"/>
                </a:lnTo>
                <a:lnTo>
                  <a:pt x="3174" y="294"/>
                </a:lnTo>
                <a:lnTo>
                  <a:pt x="3184" y="300"/>
                </a:lnTo>
                <a:lnTo>
                  <a:pt x="3194" y="302"/>
                </a:lnTo>
                <a:lnTo>
                  <a:pt x="3208" y="304"/>
                </a:lnTo>
                <a:lnTo>
                  <a:pt x="3208" y="304"/>
                </a:lnTo>
                <a:close/>
                <a:moveTo>
                  <a:pt x="3208" y="286"/>
                </a:moveTo>
                <a:lnTo>
                  <a:pt x="3208" y="286"/>
                </a:lnTo>
                <a:lnTo>
                  <a:pt x="3200" y="286"/>
                </a:lnTo>
                <a:lnTo>
                  <a:pt x="3192" y="282"/>
                </a:lnTo>
                <a:lnTo>
                  <a:pt x="3186" y="280"/>
                </a:lnTo>
                <a:lnTo>
                  <a:pt x="3180" y="274"/>
                </a:lnTo>
                <a:lnTo>
                  <a:pt x="3176" y="268"/>
                </a:lnTo>
                <a:lnTo>
                  <a:pt x="3172" y="262"/>
                </a:lnTo>
                <a:lnTo>
                  <a:pt x="3170" y="254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38"/>
                </a:lnTo>
                <a:lnTo>
                  <a:pt x="3172" y="230"/>
                </a:lnTo>
                <a:lnTo>
                  <a:pt x="3176" y="224"/>
                </a:lnTo>
                <a:lnTo>
                  <a:pt x="3180" y="218"/>
                </a:lnTo>
                <a:lnTo>
                  <a:pt x="3186" y="214"/>
                </a:lnTo>
                <a:lnTo>
                  <a:pt x="3192" y="210"/>
                </a:lnTo>
                <a:lnTo>
                  <a:pt x="3200" y="208"/>
                </a:lnTo>
                <a:lnTo>
                  <a:pt x="3208" y="206"/>
                </a:lnTo>
                <a:lnTo>
                  <a:pt x="3208" y="206"/>
                </a:lnTo>
                <a:lnTo>
                  <a:pt x="3216" y="208"/>
                </a:lnTo>
                <a:lnTo>
                  <a:pt x="3222" y="210"/>
                </a:lnTo>
                <a:lnTo>
                  <a:pt x="3230" y="214"/>
                </a:lnTo>
                <a:lnTo>
                  <a:pt x="3234" y="218"/>
                </a:lnTo>
                <a:lnTo>
                  <a:pt x="3240" y="224"/>
                </a:lnTo>
                <a:lnTo>
                  <a:pt x="3242" y="230"/>
                </a:lnTo>
                <a:lnTo>
                  <a:pt x="3244" y="238"/>
                </a:lnTo>
                <a:lnTo>
                  <a:pt x="3246" y="246"/>
                </a:lnTo>
                <a:lnTo>
                  <a:pt x="3246" y="246"/>
                </a:lnTo>
                <a:lnTo>
                  <a:pt x="3246" y="246"/>
                </a:lnTo>
                <a:lnTo>
                  <a:pt x="3244" y="254"/>
                </a:lnTo>
                <a:lnTo>
                  <a:pt x="3242" y="262"/>
                </a:lnTo>
                <a:lnTo>
                  <a:pt x="3240" y="268"/>
                </a:lnTo>
                <a:lnTo>
                  <a:pt x="3234" y="274"/>
                </a:lnTo>
                <a:lnTo>
                  <a:pt x="3230" y="280"/>
                </a:lnTo>
                <a:lnTo>
                  <a:pt x="3222" y="282"/>
                </a:lnTo>
                <a:lnTo>
                  <a:pt x="3216" y="286"/>
                </a:lnTo>
                <a:lnTo>
                  <a:pt x="3208" y="286"/>
                </a:lnTo>
                <a:lnTo>
                  <a:pt x="3208" y="286"/>
                </a:lnTo>
                <a:close/>
                <a:moveTo>
                  <a:pt x="3298" y="302"/>
                </a:moveTo>
                <a:lnTo>
                  <a:pt x="3376" y="302"/>
                </a:lnTo>
                <a:lnTo>
                  <a:pt x="3376" y="284"/>
                </a:lnTo>
                <a:lnTo>
                  <a:pt x="3316" y="284"/>
                </a:lnTo>
                <a:lnTo>
                  <a:pt x="3316" y="190"/>
                </a:lnTo>
                <a:lnTo>
                  <a:pt x="3298" y="190"/>
                </a:lnTo>
                <a:lnTo>
                  <a:pt x="3298" y="302"/>
                </a:lnTo>
                <a:close/>
                <a:moveTo>
                  <a:pt x="3446" y="304"/>
                </a:moveTo>
                <a:lnTo>
                  <a:pt x="3446" y="304"/>
                </a:lnTo>
                <a:lnTo>
                  <a:pt x="3456" y="304"/>
                </a:lnTo>
                <a:lnTo>
                  <a:pt x="3466" y="300"/>
                </a:lnTo>
                <a:lnTo>
                  <a:pt x="3474" y="296"/>
                </a:lnTo>
                <a:lnTo>
                  <a:pt x="3480" y="292"/>
                </a:lnTo>
                <a:lnTo>
                  <a:pt x="3486" y="284"/>
                </a:lnTo>
                <a:lnTo>
                  <a:pt x="3490" y="276"/>
                </a:lnTo>
                <a:lnTo>
                  <a:pt x="3492" y="266"/>
                </a:lnTo>
                <a:lnTo>
                  <a:pt x="3494" y="254"/>
                </a:lnTo>
                <a:lnTo>
                  <a:pt x="3494" y="190"/>
                </a:lnTo>
                <a:lnTo>
                  <a:pt x="3474" y="190"/>
                </a:lnTo>
                <a:lnTo>
                  <a:pt x="3474" y="254"/>
                </a:lnTo>
                <a:lnTo>
                  <a:pt x="3474" y="254"/>
                </a:lnTo>
                <a:lnTo>
                  <a:pt x="3472" y="268"/>
                </a:lnTo>
                <a:lnTo>
                  <a:pt x="3470" y="274"/>
                </a:lnTo>
                <a:lnTo>
                  <a:pt x="3466" y="278"/>
                </a:lnTo>
                <a:lnTo>
                  <a:pt x="3462" y="282"/>
                </a:lnTo>
                <a:lnTo>
                  <a:pt x="3458" y="284"/>
                </a:lnTo>
                <a:lnTo>
                  <a:pt x="3446" y="286"/>
                </a:lnTo>
                <a:lnTo>
                  <a:pt x="3446" y="286"/>
                </a:lnTo>
                <a:lnTo>
                  <a:pt x="3434" y="284"/>
                </a:lnTo>
                <a:lnTo>
                  <a:pt x="3430" y="282"/>
                </a:lnTo>
                <a:lnTo>
                  <a:pt x="3426" y="278"/>
                </a:lnTo>
                <a:lnTo>
                  <a:pt x="3422" y="274"/>
                </a:lnTo>
                <a:lnTo>
                  <a:pt x="3420" y="268"/>
                </a:lnTo>
                <a:lnTo>
                  <a:pt x="3418" y="254"/>
                </a:lnTo>
                <a:lnTo>
                  <a:pt x="3418" y="190"/>
                </a:lnTo>
                <a:lnTo>
                  <a:pt x="3398" y="190"/>
                </a:lnTo>
                <a:lnTo>
                  <a:pt x="3398" y="254"/>
                </a:lnTo>
                <a:lnTo>
                  <a:pt x="3398" y="254"/>
                </a:lnTo>
                <a:lnTo>
                  <a:pt x="3398" y="266"/>
                </a:lnTo>
                <a:lnTo>
                  <a:pt x="3402" y="276"/>
                </a:lnTo>
                <a:lnTo>
                  <a:pt x="3406" y="284"/>
                </a:lnTo>
                <a:lnTo>
                  <a:pt x="3410" y="292"/>
                </a:lnTo>
                <a:lnTo>
                  <a:pt x="3418" y="296"/>
                </a:lnTo>
                <a:lnTo>
                  <a:pt x="3426" y="300"/>
                </a:lnTo>
                <a:lnTo>
                  <a:pt x="3436" y="304"/>
                </a:lnTo>
                <a:lnTo>
                  <a:pt x="3446" y="304"/>
                </a:lnTo>
                <a:lnTo>
                  <a:pt x="3446" y="304"/>
                </a:lnTo>
                <a:close/>
                <a:moveTo>
                  <a:pt x="3554" y="302"/>
                </a:moveTo>
                <a:lnTo>
                  <a:pt x="3574" y="302"/>
                </a:lnTo>
                <a:lnTo>
                  <a:pt x="3574" y="208"/>
                </a:lnTo>
                <a:lnTo>
                  <a:pt x="3610" y="208"/>
                </a:lnTo>
                <a:lnTo>
                  <a:pt x="3610" y="190"/>
                </a:lnTo>
                <a:lnTo>
                  <a:pt x="3518" y="190"/>
                </a:lnTo>
                <a:lnTo>
                  <a:pt x="3518" y="208"/>
                </a:lnTo>
                <a:lnTo>
                  <a:pt x="3554" y="208"/>
                </a:lnTo>
                <a:lnTo>
                  <a:pt x="3554" y="302"/>
                </a:lnTo>
                <a:close/>
                <a:moveTo>
                  <a:pt x="3636" y="302"/>
                </a:moveTo>
                <a:lnTo>
                  <a:pt x="3656" y="302"/>
                </a:lnTo>
                <a:lnTo>
                  <a:pt x="3656" y="190"/>
                </a:lnTo>
                <a:lnTo>
                  <a:pt x="3636" y="190"/>
                </a:lnTo>
                <a:lnTo>
                  <a:pt x="3636" y="302"/>
                </a:lnTo>
                <a:close/>
                <a:moveTo>
                  <a:pt x="3746" y="304"/>
                </a:moveTo>
                <a:lnTo>
                  <a:pt x="3746" y="304"/>
                </a:lnTo>
                <a:lnTo>
                  <a:pt x="3758" y="302"/>
                </a:lnTo>
                <a:lnTo>
                  <a:pt x="3770" y="300"/>
                </a:lnTo>
                <a:lnTo>
                  <a:pt x="3780" y="294"/>
                </a:lnTo>
                <a:lnTo>
                  <a:pt x="3788" y="288"/>
                </a:lnTo>
                <a:lnTo>
                  <a:pt x="3794" y="278"/>
                </a:lnTo>
                <a:lnTo>
                  <a:pt x="3800" y="268"/>
                </a:lnTo>
                <a:lnTo>
                  <a:pt x="3804" y="258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34"/>
                </a:lnTo>
                <a:lnTo>
                  <a:pt x="3800" y="224"/>
                </a:lnTo>
                <a:lnTo>
                  <a:pt x="3796" y="214"/>
                </a:lnTo>
                <a:lnTo>
                  <a:pt x="3788" y="206"/>
                </a:lnTo>
                <a:lnTo>
                  <a:pt x="3780" y="198"/>
                </a:lnTo>
                <a:lnTo>
                  <a:pt x="3770" y="192"/>
                </a:lnTo>
                <a:lnTo>
                  <a:pt x="3758" y="190"/>
                </a:lnTo>
                <a:lnTo>
                  <a:pt x="3746" y="188"/>
                </a:lnTo>
                <a:lnTo>
                  <a:pt x="3746" y="188"/>
                </a:lnTo>
                <a:lnTo>
                  <a:pt x="3734" y="190"/>
                </a:lnTo>
                <a:lnTo>
                  <a:pt x="3722" y="192"/>
                </a:lnTo>
                <a:lnTo>
                  <a:pt x="3712" y="198"/>
                </a:lnTo>
                <a:lnTo>
                  <a:pt x="3704" y="206"/>
                </a:lnTo>
                <a:lnTo>
                  <a:pt x="3696" y="214"/>
                </a:lnTo>
                <a:lnTo>
                  <a:pt x="3692" y="224"/>
                </a:lnTo>
                <a:lnTo>
                  <a:pt x="3688" y="234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58"/>
                </a:lnTo>
                <a:lnTo>
                  <a:pt x="3692" y="268"/>
                </a:lnTo>
                <a:lnTo>
                  <a:pt x="3696" y="278"/>
                </a:lnTo>
                <a:lnTo>
                  <a:pt x="3704" y="288"/>
                </a:lnTo>
                <a:lnTo>
                  <a:pt x="3712" y="294"/>
                </a:lnTo>
                <a:lnTo>
                  <a:pt x="3722" y="300"/>
                </a:lnTo>
                <a:lnTo>
                  <a:pt x="3734" y="302"/>
                </a:lnTo>
                <a:lnTo>
                  <a:pt x="3746" y="304"/>
                </a:lnTo>
                <a:lnTo>
                  <a:pt x="3746" y="304"/>
                </a:lnTo>
                <a:close/>
                <a:moveTo>
                  <a:pt x="3746" y="286"/>
                </a:moveTo>
                <a:lnTo>
                  <a:pt x="3746" y="286"/>
                </a:lnTo>
                <a:lnTo>
                  <a:pt x="3738" y="286"/>
                </a:lnTo>
                <a:lnTo>
                  <a:pt x="3730" y="282"/>
                </a:lnTo>
                <a:lnTo>
                  <a:pt x="3724" y="280"/>
                </a:lnTo>
                <a:lnTo>
                  <a:pt x="3718" y="274"/>
                </a:lnTo>
                <a:lnTo>
                  <a:pt x="3714" y="268"/>
                </a:lnTo>
                <a:lnTo>
                  <a:pt x="3710" y="262"/>
                </a:lnTo>
                <a:lnTo>
                  <a:pt x="3708" y="254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38"/>
                </a:lnTo>
                <a:lnTo>
                  <a:pt x="3710" y="230"/>
                </a:lnTo>
                <a:lnTo>
                  <a:pt x="3714" y="224"/>
                </a:lnTo>
                <a:lnTo>
                  <a:pt x="3718" y="218"/>
                </a:lnTo>
                <a:lnTo>
                  <a:pt x="3724" y="214"/>
                </a:lnTo>
                <a:lnTo>
                  <a:pt x="3730" y="210"/>
                </a:lnTo>
                <a:lnTo>
                  <a:pt x="3738" y="208"/>
                </a:lnTo>
                <a:lnTo>
                  <a:pt x="3746" y="206"/>
                </a:lnTo>
                <a:lnTo>
                  <a:pt x="3746" y="206"/>
                </a:lnTo>
                <a:lnTo>
                  <a:pt x="3754" y="208"/>
                </a:lnTo>
                <a:lnTo>
                  <a:pt x="3762" y="210"/>
                </a:lnTo>
                <a:lnTo>
                  <a:pt x="3768" y="214"/>
                </a:lnTo>
                <a:lnTo>
                  <a:pt x="3774" y="218"/>
                </a:lnTo>
                <a:lnTo>
                  <a:pt x="3778" y="224"/>
                </a:lnTo>
                <a:lnTo>
                  <a:pt x="3782" y="230"/>
                </a:lnTo>
                <a:lnTo>
                  <a:pt x="3784" y="238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54"/>
                </a:lnTo>
                <a:lnTo>
                  <a:pt x="3782" y="262"/>
                </a:lnTo>
                <a:lnTo>
                  <a:pt x="3778" y="268"/>
                </a:lnTo>
                <a:lnTo>
                  <a:pt x="3774" y="274"/>
                </a:lnTo>
                <a:lnTo>
                  <a:pt x="3768" y="280"/>
                </a:lnTo>
                <a:lnTo>
                  <a:pt x="3762" y="282"/>
                </a:lnTo>
                <a:lnTo>
                  <a:pt x="3754" y="286"/>
                </a:lnTo>
                <a:lnTo>
                  <a:pt x="3746" y="286"/>
                </a:lnTo>
                <a:lnTo>
                  <a:pt x="3746" y="286"/>
                </a:lnTo>
                <a:close/>
                <a:moveTo>
                  <a:pt x="3836" y="302"/>
                </a:moveTo>
                <a:lnTo>
                  <a:pt x="3856" y="302"/>
                </a:lnTo>
                <a:lnTo>
                  <a:pt x="3856" y="222"/>
                </a:lnTo>
                <a:lnTo>
                  <a:pt x="3916" y="302"/>
                </a:lnTo>
                <a:lnTo>
                  <a:pt x="3934" y="302"/>
                </a:lnTo>
                <a:lnTo>
                  <a:pt x="3934" y="190"/>
                </a:lnTo>
                <a:lnTo>
                  <a:pt x="3914" y="190"/>
                </a:lnTo>
                <a:lnTo>
                  <a:pt x="3914" y="268"/>
                </a:lnTo>
                <a:lnTo>
                  <a:pt x="3854" y="190"/>
                </a:lnTo>
                <a:lnTo>
                  <a:pt x="3836" y="190"/>
                </a:lnTo>
                <a:lnTo>
                  <a:pt x="3836" y="302"/>
                </a:lnTo>
                <a:close/>
                <a:moveTo>
                  <a:pt x="4008" y="304"/>
                </a:moveTo>
                <a:lnTo>
                  <a:pt x="4008" y="304"/>
                </a:lnTo>
                <a:lnTo>
                  <a:pt x="4016" y="304"/>
                </a:lnTo>
                <a:lnTo>
                  <a:pt x="4024" y="302"/>
                </a:lnTo>
                <a:lnTo>
                  <a:pt x="4032" y="298"/>
                </a:lnTo>
                <a:lnTo>
                  <a:pt x="4038" y="294"/>
                </a:lnTo>
                <a:lnTo>
                  <a:pt x="4042" y="290"/>
                </a:lnTo>
                <a:lnTo>
                  <a:pt x="4046" y="284"/>
                </a:lnTo>
                <a:lnTo>
                  <a:pt x="4048" y="278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64"/>
                </a:lnTo>
                <a:lnTo>
                  <a:pt x="4046" y="258"/>
                </a:lnTo>
                <a:lnTo>
                  <a:pt x="4044" y="254"/>
                </a:lnTo>
                <a:lnTo>
                  <a:pt x="4040" y="248"/>
                </a:lnTo>
                <a:lnTo>
                  <a:pt x="4028" y="242"/>
                </a:lnTo>
                <a:lnTo>
                  <a:pt x="4012" y="238"/>
                </a:lnTo>
                <a:lnTo>
                  <a:pt x="4012" y="238"/>
                </a:lnTo>
                <a:lnTo>
                  <a:pt x="4000" y="234"/>
                </a:lnTo>
                <a:lnTo>
                  <a:pt x="3992" y="230"/>
                </a:lnTo>
                <a:lnTo>
                  <a:pt x="3988" y="226"/>
                </a:lnTo>
                <a:lnTo>
                  <a:pt x="3986" y="220"/>
                </a:lnTo>
                <a:lnTo>
                  <a:pt x="3986" y="220"/>
                </a:lnTo>
                <a:lnTo>
                  <a:pt x="3986" y="220"/>
                </a:lnTo>
                <a:lnTo>
                  <a:pt x="3988" y="214"/>
                </a:lnTo>
                <a:lnTo>
                  <a:pt x="3990" y="210"/>
                </a:lnTo>
                <a:lnTo>
                  <a:pt x="3996" y="208"/>
                </a:lnTo>
                <a:lnTo>
                  <a:pt x="4004" y="206"/>
                </a:lnTo>
                <a:lnTo>
                  <a:pt x="4004" y="206"/>
                </a:lnTo>
                <a:lnTo>
                  <a:pt x="4012" y="206"/>
                </a:lnTo>
                <a:lnTo>
                  <a:pt x="4020" y="208"/>
                </a:lnTo>
                <a:lnTo>
                  <a:pt x="4028" y="212"/>
                </a:lnTo>
                <a:lnTo>
                  <a:pt x="4034" y="218"/>
                </a:lnTo>
                <a:lnTo>
                  <a:pt x="4046" y="202"/>
                </a:lnTo>
                <a:lnTo>
                  <a:pt x="4046" y="202"/>
                </a:lnTo>
                <a:lnTo>
                  <a:pt x="4036" y="196"/>
                </a:lnTo>
                <a:lnTo>
                  <a:pt x="4026" y="192"/>
                </a:lnTo>
                <a:lnTo>
                  <a:pt x="4016" y="190"/>
                </a:lnTo>
                <a:lnTo>
                  <a:pt x="4004" y="188"/>
                </a:lnTo>
                <a:lnTo>
                  <a:pt x="4004" y="188"/>
                </a:lnTo>
                <a:lnTo>
                  <a:pt x="3996" y="190"/>
                </a:lnTo>
                <a:lnTo>
                  <a:pt x="3990" y="190"/>
                </a:lnTo>
                <a:lnTo>
                  <a:pt x="3982" y="194"/>
                </a:lnTo>
                <a:lnTo>
                  <a:pt x="3976" y="198"/>
                </a:lnTo>
                <a:lnTo>
                  <a:pt x="3972" y="202"/>
                </a:lnTo>
                <a:lnTo>
                  <a:pt x="3970" y="208"/>
                </a:lnTo>
                <a:lnTo>
                  <a:pt x="3966" y="214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8"/>
                </a:lnTo>
                <a:lnTo>
                  <a:pt x="3968" y="234"/>
                </a:lnTo>
                <a:lnTo>
                  <a:pt x="3972" y="240"/>
                </a:lnTo>
                <a:lnTo>
                  <a:pt x="3976" y="244"/>
                </a:lnTo>
                <a:lnTo>
                  <a:pt x="3988" y="250"/>
                </a:lnTo>
                <a:lnTo>
                  <a:pt x="4004" y="254"/>
                </a:lnTo>
                <a:lnTo>
                  <a:pt x="4004" y="254"/>
                </a:lnTo>
                <a:lnTo>
                  <a:pt x="4016" y="258"/>
                </a:lnTo>
                <a:lnTo>
                  <a:pt x="4024" y="262"/>
                </a:lnTo>
                <a:lnTo>
                  <a:pt x="4028" y="266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8"/>
                </a:lnTo>
                <a:lnTo>
                  <a:pt x="4024" y="282"/>
                </a:lnTo>
                <a:lnTo>
                  <a:pt x="4018" y="286"/>
                </a:lnTo>
                <a:lnTo>
                  <a:pt x="4008" y="286"/>
                </a:lnTo>
                <a:lnTo>
                  <a:pt x="4008" y="286"/>
                </a:lnTo>
                <a:lnTo>
                  <a:pt x="4000" y="286"/>
                </a:lnTo>
                <a:lnTo>
                  <a:pt x="3990" y="282"/>
                </a:lnTo>
                <a:lnTo>
                  <a:pt x="3982" y="278"/>
                </a:lnTo>
                <a:lnTo>
                  <a:pt x="3974" y="272"/>
                </a:lnTo>
                <a:lnTo>
                  <a:pt x="3962" y="286"/>
                </a:lnTo>
                <a:lnTo>
                  <a:pt x="3962" y="286"/>
                </a:lnTo>
                <a:lnTo>
                  <a:pt x="3972" y="294"/>
                </a:lnTo>
                <a:lnTo>
                  <a:pt x="3984" y="300"/>
                </a:lnTo>
                <a:lnTo>
                  <a:pt x="3996" y="302"/>
                </a:lnTo>
                <a:lnTo>
                  <a:pt x="4008" y="304"/>
                </a:lnTo>
                <a:lnTo>
                  <a:pt x="4008" y="3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969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22" r:id="rId1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600" kern="1200" baseline="0">
          <a:solidFill>
            <a:srgbClr val="538C3F"/>
          </a:solidFill>
          <a:latin typeface="Century Gothic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1600" kern="1200" baseline="0">
          <a:solidFill>
            <a:schemeClr val="bg2">
              <a:lumMod val="10000"/>
            </a:schemeClr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400" kern="1200" baseline="0">
          <a:solidFill>
            <a:schemeClr val="tx1"/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200" kern="1200" baseline="0">
          <a:solidFill>
            <a:srgbClr val="B5D084"/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100" kern="1200" baseline="0">
          <a:solidFill>
            <a:schemeClr val="tx1"/>
          </a:solidFill>
          <a:latin typeface="Constant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 baseline="0">
          <a:solidFill>
            <a:schemeClr val="tx1"/>
          </a:solidFill>
          <a:latin typeface="Constant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87">
          <p15:clr>
            <a:srgbClr val="F26B43"/>
          </p15:clr>
        </p15:guide>
        <p15:guide id="4" pos="728">
          <p15:clr>
            <a:srgbClr val="F26B43"/>
          </p15:clr>
        </p15:guide>
        <p15:guide id="5" pos="1029">
          <p15:clr>
            <a:srgbClr val="F26B43"/>
          </p15:clr>
        </p15:guide>
        <p15:guide id="6" pos="1174">
          <p15:clr>
            <a:srgbClr val="F26B43"/>
          </p15:clr>
        </p15:guide>
        <p15:guide id="7" pos="1474">
          <p15:clr>
            <a:srgbClr val="F26B43"/>
          </p15:clr>
        </p15:guide>
        <p15:guide id="8" pos="1616">
          <p15:clr>
            <a:srgbClr val="F26B43"/>
          </p15:clr>
        </p15:guide>
        <p15:guide id="9" pos="1920">
          <p15:clr>
            <a:srgbClr val="F26B43"/>
          </p15:clr>
        </p15:guide>
        <p15:guide id="10" pos="2061">
          <p15:clr>
            <a:srgbClr val="F26B43"/>
          </p15:clr>
        </p15:guide>
        <p15:guide id="11" pos="2362">
          <p15:clr>
            <a:srgbClr val="F26B43"/>
          </p15:clr>
        </p15:guide>
        <p15:guide id="12" pos="2520" userDrawn="1">
          <p15:clr>
            <a:srgbClr val="F26B43"/>
          </p15:clr>
        </p15:guide>
        <p15:guide id="13" pos="2808">
          <p15:clr>
            <a:srgbClr val="F26B43"/>
          </p15:clr>
        </p15:guide>
        <p15:guide id="14" pos="2949">
          <p15:clr>
            <a:srgbClr val="F26B43"/>
          </p15:clr>
        </p15:guide>
        <p15:guide id="15" pos="3250">
          <p15:clr>
            <a:srgbClr val="F26B43"/>
          </p15:clr>
        </p15:guide>
        <p15:guide id="16" pos="3394">
          <p15:clr>
            <a:srgbClr val="F26B43"/>
          </p15:clr>
        </p15:guide>
        <p15:guide id="17" pos="3695">
          <p15:clr>
            <a:srgbClr val="F26B43"/>
          </p15:clr>
        </p15:guide>
        <p15:guide id="18" pos="3840">
          <p15:clr>
            <a:srgbClr val="F26B43"/>
          </p15:clr>
        </p15:guide>
        <p15:guide id="19" pos="4141">
          <p15:clr>
            <a:srgbClr val="F26B43"/>
          </p15:clr>
        </p15:guide>
        <p15:guide id="20" pos="4282">
          <p15:clr>
            <a:srgbClr val="F26B43"/>
          </p15:clr>
        </p15:guide>
        <p15:guide id="21" pos="4583">
          <p15:clr>
            <a:srgbClr val="F26B43"/>
          </p15:clr>
        </p15:guide>
        <p15:guide id="22" pos="4728">
          <p15:clr>
            <a:srgbClr val="F26B43"/>
          </p15:clr>
        </p15:guide>
        <p15:guide id="23" pos="5025">
          <p15:clr>
            <a:srgbClr val="F26B43"/>
          </p15:clr>
        </p15:guide>
        <p15:guide id="24" pos="5170">
          <p15:clr>
            <a:srgbClr val="F26B43"/>
          </p15:clr>
        </p15:guide>
        <p15:guide id="25" pos="547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6400806"/>
            <a:ext cx="9144000" cy="46566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9263" y="449262"/>
            <a:ext cx="8237538" cy="968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Main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9263" y="1600201"/>
            <a:ext cx="8237538" cy="233680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First level of list</a:t>
            </a:r>
          </a:p>
          <a:p>
            <a:pPr lvl="1"/>
            <a:r>
              <a:rPr lang="en-US"/>
              <a:t>Second level idea</a:t>
            </a:r>
          </a:p>
          <a:p>
            <a:pPr lvl="2"/>
            <a:r>
              <a:rPr lang="en-US"/>
              <a:t>Third level idea(if additional level is needed… rethink your idea structure)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99808" y="6448325"/>
            <a:ext cx="1083733" cy="365125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1000">
                <a:solidFill>
                  <a:schemeClr val="bg1"/>
                </a:solidFill>
                <a:latin typeface="Century Gothic"/>
              </a:defRPr>
            </a:lvl1pPr>
          </a:lstStyle>
          <a:p>
            <a:fld id="{EBEBFF66-A894-4ABB-8226-7CBA6AFE2352}" type="datetime1">
              <a:rPr lang="en-US" smtClean="0"/>
              <a:t>2/18/2022</a:t>
            </a:fld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61869" y="6448325"/>
            <a:ext cx="524935" cy="365125"/>
          </a:xfrm>
          <a:prstGeom prst="rect">
            <a:avLst/>
          </a:prstGeom>
        </p:spPr>
        <p:txBody>
          <a:bodyPr anchor="ctr"/>
          <a:lstStyle>
            <a:lvl1pPr algn="ctr">
              <a:defRPr sz="1000">
                <a:solidFill>
                  <a:schemeClr val="bg1"/>
                </a:solidFill>
                <a:latin typeface=""/>
              </a:defRPr>
            </a:lvl1pPr>
          </a:lstStyle>
          <a:p>
            <a:fld id="{8994C0FE-B155-7245-AD0C-30F39E06E47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2472796" y="6530860"/>
            <a:ext cx="4961996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>
                <a:solidFill>
                  <a:schemeClr val="bg1"/>
                </a:solidFill>
                <a:latin typeface="Century Gothic"/>
                <a:cs typeface="Century Gothic"/>
              </a:rPr>
              <a:t>Confidential and Proprietary to Daugherty Business Solutions</a:t>
            </a:r>
          </a:p>
        </p:txBody>
      </p:sp>
      <p:sp>
        <p:nvSpPr>
          <p:cNvPr id="11" name="Freeform 5"/>
          <p:cNvSpPr>
            <a:spLocks noEditPoints="1"/>
          </p:cNvSpPr>
          <p:nvPr userDrawn="1"/>
        </p:nvSpPr>
        <p:spPr bwMode="auto">
          <a:xfrm>
            <a:off x="228865" y="6536913"/>
            <a:ext cx="2023533" cy="191956"/>
          </a:xfrm>
          <a:custGeom>
            <a:avLst/>
            <a:gdLst>
              <a:gd name="T0" fmla="*/ 244 w 4048"/>
              <a:gd name="T1" fmla="*/ 104 h 384"/>
              <a:gd name="T2" fmla="*/ 156 w 4048"/>
              <a:gd name="T3" fmla="*/ 60 h 384"/>
              <a:gd name="T4" fmla="*/ 476 w 4048"/>
              <a:gd name="T5" fmla="*/ 108 h 384"/>
              <a:gd name="T6" fmla="*/ 346 w 4048"/>
              <a:gd name="T7" fmla="*/ 124 h 384"/>
              <a:gd name="T8" fmla="*/ 304 w 4048"/>
              <a:gd name="T9" fmla="*/ 192 h 384"/>
              <a:gd name="T10" fmla="*/ 434 w 4048"/>
              <a:gd name="T11" fmla="*/ 258 h 384"/>
              <a:gd name="T12" fmla="*/ 352 w 4048"/>
              <a:gd name="T13" fmla="*/ 264 h 384"/>
              <a:gd name="T14" fmla="*/ 674 w 4048"/>
              <a:gd name="T15" fmla="*/ 214 h 384"/>
              <a:gd name="T16" fmla="*/ 552 w 4048"/>
              <a:gd name="T17" fmla="*/ 278 h 384"/>
              <a:gd name="T18" fmla="*/ 954 w 4048"/>
              <a:gd name="T19" fmla="*/ 38 h 384"/>
              <a:gd name="T20" fmla="*/ 800 w 4048"/>
              <a:gd name="T21" fmla="*/ 182 h 384"/>
              <a:gd name="T22" fmla="*/ 794 w 4048"/>
              <a:gd name="T23" fmla="*/ 370 h 384"/>
              <a:gd name="T24" fmla="*/ 920 w 4048"/>
              <a:gd name="T25" fmla="*/ 248 h 384"/>
              <a:gd name="T26" fmla="*/ 968 w 4048"/>
              <a:gd name="T27" fmla="*/ 156 h 384"/>
              <a:gd name="T28" fmla="*/ 894 w 4048"/>
              <a:gd name="T29" fmla="*/ 178 h 384"/>
              <a:gd name="T30" fmla="*/ 886 w 4048"/>
              <a:gd name="T31" fmla="*/ 106 h 384"/>
              <a:gd name="T32" fmla="*/ 936 w 4048"/>
              <a:gd name="T33" fmla="*/ 338 h 384"/>
              <a:gd name="T34" fmla="*/ 1212 w 4048"/>
              <a:gd name="T35" fmla="*/ 150 h 384"/>
              <a:gd name="T36" fmla="*/ 1076 w 4048"/>
              <a:gd name="T37" fmla="*/ 304 h 384"/>
              <a:gd name="T38" fmla="*/ 1212 w 4048"/>
              <a:gd name="T39" fmla="*/ 150 h 384"/>
              <a:gd name="T40" fmla="*/ 1388 w 4048"/>
              <a:gd name="T41" fmla="*/ 76 h 384"/>
              <a:gd name="T42" fmla="*/ 1398 w 4048"/>
              <a:gd name="T43" fmla="*/ 304 h 384"/>
              <a:gd name="T44" fmla="*/ 1336 w 4048"/>
              <a:gd name="T45" fmla="*/ 118 h 384"/>
              <a:gd name="T46" fmla="*/ 1612 w 4048"/>
              <a:gd name="T47" fmla="*/ 128 h 384"/>
              <a:gd name="T48" fmla="*/ 1742 w 4048"/>
              <a:gd name="T49" fmla="*/ 260 h 384"/>
              <a:gd name="T50" fmla="*/ 1706 w 4048"/>
              <a:gd name="T51" fmla="*/ 298 h 384"/>
              <a:gd name="T52" fmla="*/ 1874 w 4048"/>
              <a:gd name="T53" fmla="*/ 332 h 384"/>
              <a:gd name="T54" fmla="*/ 2158 w 4048"/>
              <a:gd name="T55" fmla="*/ 302 h 384"/>
              <a:gd name="T56" fmla="*/ 2192 w 4048"/>
              <a:gd name="T57" fmla="*/ 208 h 384"/>
              <a:gd name="T58" fmla="*/ 2152 w 4048"/>
              <a:gd name="T59" fmla="*/ 238 h 384"/>
              <a:gd name="T60" fmla="*/ 2310 w 4048"/>
              <a:gd name="T61" fmla="*/ 292 h 384"/>
              <a:gd name="T62" fmla="*/ 2248 w 4048"/>
              <a:gd name="T63" fmla="*/ 190 h 384"/>
              <a:gd name="T64" fmla="*/ 2436 w 4048"/>
              <a:gd name="T65" fmla="*/ 270 h 384"/>
              <a:gd name="T66" fmla="*/ 2408 w 4048"/>
              <a:gd name="T67" fmla="*/ 208 h 384"/>
              <a:gd name="T68" fmla="*/ 2360 w 4048"/>
              <a:gd name="T69" fmla="*/ 240 h 384"/>
              <a:gd name="T70" fmla="*/ 2360 w 4048"/>
              <a:gd name="T71" fmla="*/ 294 h 384"/>
              <a:gd name="T72" fmla="*/ 2742 w 4048"/>
              <a:gd name="T73" fmla="*/ 302 h 384"/>
              <a:gd name="T74" fmla="*/ 2852 w 4048"/>
              <a:gd name="T75" fmla="*/ 270 h 384"/>
              <a:gd name="T76" fmla="*/ 2832 w 4048"/>
              <a:gd name="T77" fmla="*/ 212 h 384"/>
              <a:gd name="T78" fmla="*/ 2780 w 4048"/>
              <a:gd name="T79" fmla="*/ 244 h 384"/>
              <a:gd name="T80" fmla="*/ 2788 w 4048"/>
              <a:gd name="T81" fmla="*/ 300 h 384"/>
              <a:gd name="T82" fmla="*/ 2926 w 4048"/>
              <a:gd name="T83" fmla="*/ 238 h 384"/>
              <a:gd name="T84" fmla="*/ 2910 w 4048"/>
              <a:gd name="T85" fmla="*/ 190 h 384"/>
              <a:gd name="T86" fmla="*/ 2942 w 4048"/>
              <a:gd name="T87" fmla="*/ 272 h 384"/>
              <a:gd name="T88" fmla="*/ 3114 w 4048"/>
              <a:gd name="T89" fmla="*/ 294 h 384"/>
              <a:gd name="T90" fmla="*/ 3074 w 4048"/>
              <a:gd name="T91" fmla="*/ 208 h 384"/>
              <a:gd name="T92" fmla="*/ 3042 w 4048"/>
              <a:gd name="T93" fmla="*/ 222 h 384"/>
              <a:gd name="T94" fmla="*/ 3058 w 4048"/>
              <a:gd name="T95" fmla="*/ 278 h 384"/>
              <a:gd name="T96" fmla="*/ 3262 w 4048"/>
              <a:gd name="T97" fmla="*/ 224 h 384"/>
              <a:gd name="T98" fmla="*/ 3174 w 4048"/>
              <a:gd name="T99" fmla="*/ 294 h 384"/>
              <a:gd name="T100" fmla="*/ 3192 w 4048"/>
              <a:gd name="T101" fmla="*/ 210 h 384"/>
              <a:gd name="T102" fmla="*/ 3208 w 4048"/>
              <a:gd name="T103" fmla="*/ 286 h 384"/>
              <a:gd name="T104" fmla="*/ 3472 w 4048"/>
              <a:gd name="T105" fmla="*/ 268 h 384"/>
              <a:gd name="T106" fmla="*/ 3426 w 4048"/>
              <a:gd name="T107" fmla="*/ 300 h 384"/>
              <a:gd name="T108" fmla="*/ 3780 w 4048"/>
              <a:gd name="T109" fmla="*/ 294 h 384"/>
              <a:gd name="T110" fmla="*/ 3692 w 4048"/>
              <a:gd name="T111" fmla="*/ 224 h 384"/>
              <a:gd name="T112" fmla="*/ 3708 w 4048"/>
              <a:gd name="T113" fmla="*/ 254 h 384"/>
              <a:gd name="T114" fmla="*/ 3784 w 4048"/>
              <a:gd name="T115" fmla="*/ 246 h 384"/>
              <a:gd name="T116" fmla="*/ 4008 w 4048"/>
              <a:gd name="T117" fmla="*/ 304 h 384"/>
              <a:gd name="T118" fmla="*/ 3986 w 4048"/>
              <a:gd name="T119" fmla="*/ 220 h 384"/>
              <a:gd name="T120" fmla="*/ 3972 w 4048"/>
              <a:gd name="T121" fmla="*/ 202 h 384"/>
              <a:gd name="T122" fmla="*/ 4008 w 4048"/>
              <a:gd name="T123" fmla="*/ 28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4048" h="384">
                <a:moveTo>
                  <a:pt x="100" y="304"/>
                </a:moveTo>
                <a:lnTo>
                  <a:pt x="100" y="304"/>
                </a:lnTo>
                <a:lnTo>
                  <a:pt x="118" y="304"/>
                </a:lnTo>
                <a:lnTo>
                  <a:pt x="134" y="300"/>
                </a:lnTo>
                <a:lnTo>
                  <a:pt x="148" y="298"/>
                </a:lnTo>
                <a:lnTo>
                  <a:pt x="162" y="292"/>
                </a:lnTo>
                <a:lnTo>
                  <a:pt x="176" y="288"/>
                </a:lnTo>
                <a:lnTo>
                  <a:pt x="188" y="280"/>
                </a:lnTo>
                <a:lnTo>
                  <a:pt x="200" y="272"/>
                </a:lnTo>
                <a:lnTo>
                  <a:pt x="210" y="262"/>
                </a:lnTo>
                <a:lnTo>
                  <a:pt x="218" y="252"/>
                </a:lnTo>
                <a:lnTo>
                  <a:pt x="226" y="240"/>
                </a:lnTo>
                <a:lnTo>
                  <a:pt x="234" y="228"/>
                </a:lnTo>
                <a:lnTo>
                  <a:pt x="240" y="214"/>
                </a:lnTo>
                <a:lnTo>
                  <a:pt x="244" y="200"/>
                </a:lnTo>
                <a:lnTo>
                  <a:pt x="248" y="184"/>
                </a:lnTo>
                <a:lnTo>
                  <a:pt x="250" y="168"/>
                </a:lnTo>
                <a:lnTo>
                  <a:pt x="250" y="150"/>
                </a:lnTo>
                <a:lnTo>
                  <a:pt x="250" y="150"/>
                </a:lnTo>
                <a:lnTo>
                  <a:pt x="250" y="134"/>
                </a:lnTo>
                <a:lnTo>
                  <a:pt x="248" y="118"/>
                </a:lnTo>
                <a:lnTo>
                  <a:pt x="244" y="104"/>
                </a:lnTo>
                <a:lnTo>
                  <a:pt x="240" y="90"/>
                </a:lnTo>
                <a:lnTo>
                  <a:pt x="234" y="76"/>
                </a:lnTo>
                <a:lnTo>
                  <a:pt x="228" y="64"/>
                </a:lnTo>
                <a:lnTo>
                  <a:pt x="220" y="52"/>
                </a:lnTo>
                <a:lnTo>
                  <a:pt x="212" y="42"/>
                </a:lnTo>
                <a:lnTo>
                  <a:pt x="202" y="32"/>
                </a:lnTo>
                <a:lnTo>
                  <a:pt x="192" y="24"/>
                </a:lnTo>
                <a:lnTo>
                  <a:pt x="180" y="16"/>
                </a:lnTo>
                <a:lnTo>
                  <a:pt x="168" y="10"/>
                </a:lnTo>
                <a:lnTo>
                  <a:pt x="156" y="6"/>
                </a:lnTo>
                <a:lnTo>
                  <a:pt x="142" y="2"/>
                </a:lnTo>
                <a:lnTo>
                  <a:pt x="128" y="0"/>
                </a:lnTo>
                <a:lnTo>
                  <a:pt x="112" y="0"/>
                </a:lnTo>
                <a:lnTo>
                  <a:pt x="0" y="0"/>
                </a:lnTo>
                <a:lnTo>
                  <a:pt x="0" y="304"/>
                </a:lnTo>
                <a:lnTo>
                  <a:pt x="100" y="304"/>
                </a:lnTo>
                <a:close/>
                <a:moveTo>
                  <a:pt x="56" y="42"/>
                </a:moveTo>
                <a:lnTo>
                  <a:pt x="110" y="42"/>
                </a:lnTo>
                <a:lnTo>
                  <a:pt x="110" y="42"/>
                </a:lnTo>
                <a:lnTo>
                  <a:pt x="126" y="44"/>
                </a:lnTo>
                <a:lnTo>
                  <a:pt x="142" y="50"/>
                </a:lnTo>
                <a:lnTo>
                  <a:pt x="156" y="60"/>
                </a:lnTo>
                <a:lnTo>
                  <a:pt x="168" y="72"/>
                </a:lnTo>
                <a:lnTo>
                  <a:pt x="176" y="88"/>
                </a:lnTo>
                <a:lnTo>
                  <a:pt x="184" y="106"/>
                </a:lnTo>
                <a:lnTo>
                  <a:pt x="188" y="128"/>
                </a:lnTo>
                <a:lnTo>
                  <a:pt x="190" y="150"/>
                </a:lnTo>
                <a:lnTo>
                  <a:pt x="190" y="150"/>
                </a:lnTo>
                <a:lnTo>
                  <a:pt x="188" y="174"/>
                </a:lnTo>
                <a:lnTo>
                  <a:pt x="184" y="194"/>
                </a:lnTo>
                <a:lnTo>
                  <a:pt x="176" y="214"/>
                </a:lnTo>
                <a:lnTo>
                  <a:pt x="166" y="230"/>
                </a:lnTo>
                <a:lnTo>
                  <a:pt x="154" y="242"/>
                </a:lnTo>
                <a:lnTo>
                  <a:pt x="138" y="252"/>
                </a:lnTo>
                <a:lnTo>
                  <a:pt x="122" y="258"/>
                </a:lnTo>
                <a:lnTo>
                  <a:pt x="102" y="258"/>
                </a:lnTo>
                <a:lnTo>
                  <a:pt x="56" y="258"/>
                </a:lnTo>
                <a:lnTo>
                  <a:pt x="56" y="42"/>
                </a:lnTo>
                <a:close/>
                <a:moveTo>
                  <a:pt x="484" y="258"/>
                </a:moveTo>
                <a:lnTo>
                  <a:pt x="484" y="156"/>
                </a:lnTo>
                <a:lnTo>
                  <a:pt x="484" y="156"/>
                </a:lnTo>
                <a:lnTo>
                  <a:pt x="484" y="132"/>
                </a:lnTo>
                <a:lnTo>
                  <a:pt x="480" y="114"/>
                </a:lnTo>
                <a:lnTo>
                  <a:pt x="476" y="108"/>
                </a:lnTo>
                <a:lnTo>
                  <a:pt x="472" y="102"/>
                </a:lnTo>
                <a:lnTo>
                  <a:pt x="462" y="90"/>
                </a:lnTo>
                <a:lnTo>
                  <a:pt x="462" y="90"/>
                </a:lnTo>
                <a:lnTo>
                  <a:pt x="450" y="84"/>
                </a:lnTo>
                <a:lnTo>
                  <a:pt x="434" y="78"/>
                </a:lnTo>
                <a:lnTo>
                  <a:pt x="416" y="76"/>
                </a:lnTo>
                <a:lnTo>
                  <a:pt x="394" y="74"/>
                </a:lnTo>
                <a:lnTo>
                  <a:pt x="394" y="74"/>
                </a:lnTo>
                <a:lnTo>
                  <a:pt x="372" y="76"/>
                </a:lnTo>
                <a:lnTo>
                  <a:pt x="352" y="78"/>
                </a:lnTo>
                <a:lnTo>
                  <a:pt x="336" y="84"/>
                </a:lnTo>
                <a:lnTo>
                  <a:pt x="322" y="92"/>
                </a:lnTo>
                <a:lnTo>
                  <a:pt x="322" y="92"/>
                </a:lnTo>
                <a:lnTo>
                  <a:pt x="310" y="102"/>
                </a:lnTo>
                <a:lnTo>
                  <a:pt x="300" y="110"/>
                </a:lnTo>
                <a:lnTo>
                  <a:pt x="296" y="122"/>
                </a:lnTo>
                <a:lnTo>
                  <a:pt x="292" y="138"/>
                </a:lnTo>
                <a:lnTo>
                  <a:pt x="334" y="146"/>
                </a:lnTo>
                <a:lnTo>
                  <a:pt x="334" y="146"/>
                </a:lnTo>
                <a:lnTo>
                  <a:pt x="338" y="136"/>
                </a:lnTo>
                <a:lnTo>
                  <a:pt x="340" y="130"/>
                </a:lnTo>
                <a:lnTo>
                  <a:pt x="346" y="124"/>
                </a:lnTo>
                <a:lnTo>
                  <a:pt x="352" y="118"/>
                </a:lnTo>
                <a:lnTo>
                  <a:pt x="358" y="114"/>
                </a:lnTo>
                <a:lnTo>
                  <a:pt x="366" y="112"/>
                </a:lnTo>
                <a:lnTo>
                  <a:pt x="388" y="110"/>
                </a:lnTo>
                <a:lnTo>
                  <a:pt x="388" y="110"/>
                </a:lnTo>
                <a:lnTo>
                  <a:pt x="398" y="110"/>
                </a:lnTo>
                <a:lnTo>
                  <a:pt x="408" y="112"/>
                </a:lnTo>
                <a:lnTo>
                  <a:pt x="416" y="114"/>
                </a:lnTo>
                <a:lnTo>
                  <a:pt x="422" y="118"/>
                </a:lnTo>
                <a:lnTo>
                  <a:pt x="428" y="124"/>
                </a:lnTo>
                <a:lnTo>
                  <a:pt x="432" y="130"/>
                </a:lnTo>
                <a:lnTo>
                  <a:pt x="434" y="136"/>
                </a:lnTo>
                <a:lnTo>
                  <a:pt x="434" y="146"/>
                </a:lnTo>
                <a:lnTo>
                  <a:pt x="434" y="162"/>
                </a:lnTo>
                <a:lnTo>
                  <a:pt x="434" y="162"/>
                </a:lnTo>
                <a:lnTo>
                  <a:pt x="422" y="162"/>
                </a:lnTo>
                <a:lnTo>
                  <a:pt x="422" y="162"/>
                </a:lnTo>
                <a:lnTo>
                  <a:pt x="390" y="162"/>
                </a:lnTo>
                <a:lnTo>
                  <a:pt x="362" y="166"/>
                </a:lnTo>
                <a:lnTo>
                  <a:pt x="338" y="172"/>
                </a:lnTo>
                <a:lnTo>
                  <a:pt x="320" y="182"/>
                </a:lnTo>
                <a:lnTo>
                  <a:pt x="304" y="192"/>
                </a:lnTo>
                <a:lnTo>
                  <a:pt x="294" y="206"/>
                </a:lnTo>
                <a:lnTo>
                  <a:pt x="290" y="212"/>
                </a:lnTo>
                <a:lnTo>
                  <a:pt x="286" y="222"/>
                </a:lnTo>
                <a:lnTo>
                  <a:pt x="284" y="238"/>
                </a:lnTo>
                <a:lnTo>
                  <a:pt x="284" y="238"/>
                </a:lnTo>
                <a:lnTo>
                  <a:pt x="286" y="254"/>
                </a:lnTo>
                <a:lnTo>
                  <a:pt x="290" y="268"/>
                </a:lnTo>
                <a:lnTo>
                  <a:pt x="296" y="278"/>
                </a:lnTo>
                <a:lnTo>
                  <a:pt x="306" y="288"/>
                </a:lnTo>
                <a:lnTo>
                  <a:pt x="316" y="298"/>
                </a:lnTo>
                <a:lnTo>
                  <a:pt x="328" y="304"/>
                </a:lnTo>
                <a:lnTo>
                  <a:pt x="344" y="306"/>
                </a:lnTo>
                <a:lnTo>
                  <a:pt x="360" y="308"/>
                </a:lnTo>
                <a:lnTo>
                  <a:pt x="360" y="308"/>
                </a:lnTo>
                <a:lnTo>
                  <a:pt x="374" y="308"/>
                </a:lnTo>
                <a:lnTo>
                  <a:pt x="388" y="304"/>
                </a:lnTo>
                <a:lnTo>
                  <a:pt x="402" y="298"/>
                </a:lnTo>
                <a:lnTo>
                  <a:pt x="414" y="290"/>
                </a:lnTo>
                <a:lnTo>
                  <a:pt x="414" y="290"/>
                </a:lnTo>
                <a:lnTo>
                  <a:pt x="420" y="284"/>
                </a:lnTo>
                <a:lnTo>
                  <a:pt x="424" y="278"/>
                </a:lnTo>
                <a:lnTo>
                  <a:pt x="434" y="258"/>
                </a:lnTo>
                <a:lnTo>
                  <a:pt x="434" y="258"/>
                </a:lnTo>
                <a:lnTo>
                  <a:pt x="438" y="282"/>
                </a:lnTo>
                <a:lnTo>
                  <a:pt x="442" y="304"/>
                </a:lnTo>
                <a:lnTo>
                  <a:pt x="492" y="304"/>
                </a:lnTo>
                <a:lnTo>
                  <a:pt x="492" y="304"/>
                </a:lnTo>
                <a:lnTo>
                  <a:pt x="486" y="280"/>
                </a:lnTo>
                <a:lnTo>
                  <a:pt x="484" y="258"/>
                </a:lnTo>
                <a:lnTo>
                  <a:pt x="484" y="258"/>
                </a:lnTo>
                <a:close/>
                <a:moveTo>
                  <a:pt x="434" y="210"/>
                </a:moveTo>
                <a:lnTo>
                  <a:pt x="434" y="210"/>
                </a:lnTo>
                <a:lnTo>
                  <a:pt x="434" y="222"/>
                </a:lnTo>
                <a:lnTo>
                  <a:pt x="430" y="234"/>
                </a:lnTo>
                <a:lnTo>
                  <a:pt x="426" y="244"/>
                </a:lnTo>
                <a:lnTo>
                  <a:pt x="418" y="254"/>
                </a:lnTo>
                <a:lnTo>
                  <a:pt x="410" y="260"/>
                </a:lnTo>
                <a:lnTo>
                  <a:pt x="400" y="266"/>
                </a:lnTo>
                <a:lnTo>
                  <a:pt x="388" y="268"/>
                </a:lnTo>
                <a:lnTo>
                  <a:pt x="376" y="270"/>
                </a:lnTo>
                <a:lnTo>
                  <a:pt x="376" y="270"/>
                </a:lnTo>
                <a:lnTo>
                  <a:pt x="368" y="270"/>
                </a:lnTo>
                <a:lnTo>
                  <a:pt x="360" y="268"/>
                </a:lnTo>
                <a:lnTo>
                  <a:pt x="352" y="264"/>
                </a:lnTo>
                <a:lnTo>
                  <a:pt x="348" y="260"/>
                </a:lnTo>
                <a:lnTo>
                  <a:pt x="342" y="256"/>
                </a:lnTo>
                <a:lnTo>
                  <a:pt x="340" y="250"/>
                </a:lnTo>
                <a:lnTo>
                  <a:pt x="338" y="244"/>
                </a:lnTo>
                <a:lnTo>
                  <a:pt x="336" y="236"/>
                </a:lnTo>
                <a:lnTo>
                  <a:pt x="336" y="236"/>
                </a:lnTo>
                <a:lnTo>
                  <a:pt x="338" y="226"/>
                </a:lnTo>
                <a:lnTo>
                  <a:pt x="344" y="216"/>
                </a:lnTo>
                <a:lnTo>
                  <a:pt x="350" y="208"/>
                </a:lnTo>
                <a:lnTo>
                  <a:pt x="362" y="202"/>
                </a:lnTo>
                <a:lnTo>
                  <a:pt x="362" y="202"/>
                </a:lnTo>
                <a:lnTo>
                  <a:pt x="376" y="196"/>
                </a:lnTo>
                <a:lnTo>
                  <a:pt x="394" y="192"/>
                </a:lnTo>
                <a:lnTo>
                  <a:pt x="412" y="190"/>
                </a:lnTo>
                <a:lnTo>
                  <a:pt x="432" y="190"/>
                </a:lnTo>
                <a:lnTo>
                  <a:pt x="434" y="190"/>
                </a:lnTo>
                <a:lnTo>
                  <a:pt x="434" y="210"/>
                </a:lnTo>
                <a:close/>
                <a:moveTo>
                  <a:pt x="728" y="78"/>
                </a:moveTo>
                <a:lnTo>
                  <a:pt x="676" y="78"/>
                </a:lnTo>
                <a:lnTo>
                  <a:pt x="676" y="186"/>
                </a:lnTo>
                <a:lnTo>
                  <a:pt x="676" y="186"/>
                </a:lnTo>
                <a:lnTo>
                  <a:pt x="674" y="214"/>
                </a:lnTo>
                <a:lnTo>
                  <a:pt x="672" y="224"/>
                </a:lnTo>
                <a:lnTo>
                  <a:pt x="670" y="234"/>
                </a:lnTo>
                <a:lnTo>
                  <a:pt x="670" y="234"/>
                </a:lnTo>
                <a:lnTo>
                  <a:pt x="662" y="246"/>
                </a:lnTo>
                <a:lnTo>
                  <a:pt x="652" y="256"/>
                </a:lnTo>
                <a:lnTo>
                  <a:pt x="640" y="262"/>
                </a:lnTo>
                <a:lnTo>
                  <a:pt x="626" y="264"/>
                </a:lnTo>
                <a:lnTo>
                  <a:pt x="626" y="264"/>
                </a:lnTo>
                <a:lnTo>
                  <a:pt x="618" y="264"/>
                </a:lnTo>
                <a:lnTo>
                  <a:pt x="612" y="262"/>
                </a:lnTo>
                <a:lnTo>
                  <a:pt x="606" y="260"/>
                </a:lnTo>
                <a:lnTo>
                  <a:pt x="602" y="254"/>
                </a:lnTo>
                <a:lnTo>
                  <a:pt x="598" y="250"/>
                </a:lnTo>
                <a:lnTo>
                  <a:pt x="596" y="242"/>
                </a:lnTo>
                <a:lnTo>
                  <a:pt x="594" y="226"/>
                </a:lnTo>
                <a:lnTo>
                  <a:pt x="594" y="78"/>
                </a:lnTo>
                <a:lnTo>
                  <a:pt x="542" y="78"/>
                </a:lnTo>
                <a:lnTo>
                  <a:pt x="542" y="236"/>
                </a:lnTo>
                <a:lnTo>
                  <a:pt x="542" y="236"/>
                </a:lnTo>
                <a:lnTo>
                  <a:pt x="544" y="252"/>
                </a:lnTo>
                <a:lnTo>
                  <a:pt x="546" y="266"/>
                </a:lnTo>
                <a:lnTo>
                  <a:pt x="552" y="278"/>
                </a:lnTo>
                <a:lnTo>
                  <a:pt x="560" y="290"/>
                </a:lnTo>
                <a:lnTo>
                  <a:pt x="570" y="298"/>
                </a:lnTo>
                <a:lnTo>
                  <a:pt x="580" y="304"/>
                </a:lnTo>
                <a:lnTo>
                  <a:pt x="594" y="308"/>
                </a:lnTo>
                <a:lnTo>
                  <a:pt x="608" y="308"/>
                </a:lnTo>
                <a:lnTo>
                  <a:pt x="608" y="308"/>
                </a:lnTo>
                <a:lnTo>
                  <a:pt x="622" y="308"/>
                </a:lnTo>
                <a:lnTo>
                  <a:pt x="634" y="304"/>
                </a:lnTo>
                <a:lnTo>
                  <a:pt x="646" y="300"/>
                </a:lnTo>
                <a:lnTo>
                  <a:pt x="656" y="292"/>
                </a:lnTo>
                <a:lnTo>
                  <a:pt x="656" y="292"/>
                </a:lnTo>
                <a:lnTo>
                  <a:pt x="664" y="284"/>
                </a:lnTo>
                <a:lnTo>
                  <a:pt x="670" y="278"/>
                </a:lnTo>
                <a:lnTo>
                  <a:pt x="674" y="268"/>
                </a:lnTo>
                <a:lnTo>
                  <a:pt x="680" y="254"/>
                </a:lnTo>
                <a:lnTo>
                  <a:pt x="680" y="304"/>
                </a:lnTo>
                <a:lnTo>
                  <a:pt x="728" y="304"/>
                </a:lnTo>
                <a:lnTo>
                  <a:pt x="728" y="78"/>
                </a:lnTo>
                <a:close/>
                <a:moveTo>
                  <a:pt x="974" y="36"/>
                </a:moveTo>
                <a:lnTo>
                  <a:pt x="974" y="36"/>
                </a:lnTo>
                <a:lnTo>
                  <a:pt x="962" y="36"/>
                </a:lnTo>
                <a:lnTo>
                  <a:pt x="954" y="38"/>
                </a:lnTo>
                <a:lnTo>
                  <a:pt x="946" y="42"/>
                </a:lnTo>
                <a:lnTo>
                  <a:pt x="938" y="46"/>
                </a:lnTo>
                <a:lnTo>
                  <a:pt x="932" y="52"/>
                </a:lnTo>
                <a:lnTo>
                  <a:pt x="926" y="60"/>
                </a:lnTo>
                <a:lnTo>
                  <a:pt x="922" y="68"/>
                </a:lnTo>
                <a:lnTo>
                  <a:pt x="920" y="78"/>
                </a:lnTo>
                <a:lnTo>
                  <a:pt x="920" y="78"/>
                </a:lnTo>
                <a:lnTo>
                  <a:pt x="896" y="76"/>
                </a:lnTo>
                <a:lnTo>
                  <a:pt x="876" y="74"/>
                </a:lnTo>
                <a:lnTo>
                  <a:pt x="876" y="74"/>
                </a:lnTo>
                <a:lnTo>
                  <a:pt x="856" y="76"/>
                </a:lnTo>
                <a:lnTo>
                  <a:pt x="838" y="78"/>
                </a:lnTo>
                <a:lnTo>
                  <a:pt x="822" y="84"/>
                </a:lnTo>
                <a:lnTo>
                  <a:pt x="808" y="92"/>
                </a:lnTo>
                <a:lnTo>
                  <a:pt x="798" y="102"/>
                </a:lnTo>
                <a:lnTo>
                  <a:pt x="790" y="114"/>
                </a:lnTo>
                <a:lnTo>
                  <a:pt x="784" y="128"/>
                </a:lnTo>
                <a:lnTo>
                  <a:pt x="782" y="142"/>
                </a:lnTo>
                <a:lnTo>
                  <a:pt x="782" y="142"/>
                </a:lnTo>
                <a:lnTo>
                  <a:pt x="784" y="158"/>
                </a:lnTo>
                <a:lnTo>
                  <a:pt x="790" y="170"/>
                </a:lnTo>
                <a:lnTo>
                  <a:pt x="800" y="182"/>
                </a:lnTo>
                <a:lnTo>
                  <a:pt x="814" y="194"/>
                </a:lnTo>
                <a:lnTo>
                  <a:pt x="814" y="194"/>
                </a:lnTo>
                <a:lnTo>
                  <a:pt x="798" y="204"/>
                </a:lnTo>
                <a:lnTo>
                  <a:pt x="786" y="214"/>
                </a:lnTo>
                <a:lnTo>
                  <a:pt x="782" y="220"/>
                </a:lnTo>
                <a:lnTo>
                  <a:pt x="780" y="226"/>
                </a:lnTo>
                <a:lnTo>
                  <a:pt x="778" y="240"/>
                </a:lnTo>
                <a:lnTo>
                  <a:pt x="778" y="240"/>
                </a:lnTo>
                <a:lnTo>
                  <a:pt x="780" y="250"/>
                </a:lnTo>
                <a:lnTo>
                  <a:pt x="782" y="260"/>
                </a:lnTo>
                <a:lnTo>
                  <a:pt x="790" y="268"/>
                </a:lnTo>
                <a:lnTo>
                  <a:pt x="800" y="278"/>
                </a:lnTo>
                <a:lnTo>
                  <a:pt x="800" y="278"/>
                </a:lnTo>
                <a:lnTo>
                  <a:pt x="784" y="288"/>
                </a:lnTo>
                <a:lnTo>
                  <a:pt x="774" y="298"/>
                </a:lnTo>
                <a:lnTo>
                  <a:pt x="768" y="310"/>
                </a:lnTo>
                <a:lnTo>
                  <a:pt x="766" y="324"/>
                </a:lnTo>
                <a:lnTo>
                  <a:pt x="766" y="324"/>
                </a:lnTo>
                <a:lnTo>
                  <a:pt x="768" y="338"/>
                </a:lnTo>
                <a:lnTo>
                  <a:pt x="774" y="350"/>
                </a:lnTo>
                <a:lnTo>
                  <a:pt x="782" y="360"/>
                </a:lnTo>
                <a:lnTo>
                  <a:pt x="794" y="370"/>
                </a:lnTo>
                <a:lnTo>
                  <a:pt x="808" y="376"/>
                </a:lnTo>
                <a:lnTo>
                  <a:pt x="828" y="380"/>
                </a:lnTo>
                <a:lnTo>
                  <a:pt x="850" y="384"/>
                </a:lnTo>
                <a:lnTo>
                  <a:pt x="876" y="384"/>
                </a:lnTo>
                <a:lnTo>
                  <a:pt x="876" y="384"/>
                </a:lnTo>
                <a:lnTo>
                  <a:pt x="902" y="384"/>
                </a:lnTo>
                <a:lnTo>
                  <a:pt x="924" y="380"/>
                </a:lnTo>
                <a:lnTo>
                  <a:pt x="944" y="374"/>
                </a:lnTo>
                <a:lnTo>
                  <a:pt x="962" y="364"/>
                </a:lnTo>
                <a:lnTo>
                  <a:pt x="974" y="354"/>
                </a:lnTo>
                <a:lnTo>
                  <a:pt x="984" y="342"/>
                </a:lnTo>
                <a:lnTo>
                  <a:pt x="990" y="326"/>
                </a:lnTo>
                <a:lnTo>
                  <a:pt x="992" y="310"/>
                </a:lnTo>
                <a:lnTo>
                  <a:pt x="992" y="310"/>
                </a:lnTo>
                <a:lnTo>
                  <a:pt x="992" y="298"/>
                </a:lnTo>
                <a:lnTo>
                  <a:pt x="988" y="286"/>
                </a:lnTo>
                <a:lnTo>
                  <a:pt x="980" y="276"/>
                </a:lnTo>
                <a:lnTo>
                  <a:pt x="972" y="266"/>
                </a:lnTo>
                <a:lnTo>
                  <a:pt x="962" y="258"/>
                </a:lnTo>
                <a:lnTo>
                  <a:pt x="950" y="254"/>
                </a:lnTo>
                <a:lnTo>
                  <a:pt x="934" y="250"/>
                </a:lnTo>
                <a:lnTo>
                  <a:pt x="920" y="248"/>
                </a:lnTo>
                <a:lnTo>
                  <a:pt x="852" y="248"/>
                </a:lnTo>
                <a:lnTo>
                  <a:pt x="852" y="248"/>
                </a:lnTo>
                <a:lnTo>
                  <a:pt x="840" y="248"/>
                </a:lnTo>
                <a:lnTo>
                  <a:pt x="830" y="242"/>
                </a:lnTo>
                <a:lnTo>
                  <a:pt x="824" y="236"/>
                </a:lnTo>
                <a:lnTo>
                  <a:pt x="822" y="226"/>
                </a:lnTo>
                <a:lnTo>
                  <a:pt x="822" y="226"/>
                </a:lnTo>
                <a:lnTo>
                  <a:pt x="822" y="220"/>
                </a:lnTo>
                <a:lnTo>
                  <a:pt x="826" y="214"/>
                </a:lnTo>
                <a:lnTo>
                  <a:pt x="830" y="210"/>
                </a:lnTo>
                <a:lnTo>
                  <a:pt x="838" y="204"/>
                </a:lnTo>
                <a:lnTo>
                  <a:pt x="838" y="204"/>
                </a:lnTo>
                <a:lnTo>
                  <a:pt x="860" y="210"/>
                </a:lnTo>
                <a:lnTo>
                  <a:pt x="880" y="210"/>
                </a:lnTo>
                <a:lnTo>
                  <a:pt x="880" y="210"/>
                </a:lnTo>
                <a:lnTo>
                  <a:pt x="898" y="210"/>
                </a:lnTo>
                <a:lnTo>
                  <a:pt x="916" y="206"/>
                </a:lnTo>
                <a:lnTo>
                  <a:pt x="932" y="200"/>
                </a:lnTo>
                <a:lnTo>
                  <a:pt x="944" y="192"/>
                </a:lnTo>
                <a:lnTo>
                  <a:pt x="956" y="182"/>
                </a:lnTo>
                <a:lnTo>
                  <a:pt x="964" y="170"/>
                </a:lnTo>
                <a:lnTo>
                  <a:pt x="968" y="156"/>
                </a:lnTo>
                <a:lnTo>
                  <a:pt x="970" y="142"/>
                </a:lnTo>
                <a:lnTo>
                  <a:pt x="970" y="142"/>
                </a:lnTo>
                <a:lnTo>
                  <a:pt x="968" y="128"/>
                </a:lnTo>
                <a:lnTo>
                  <a:pt x="964" y="116"/>
                </a:lnTo>
                <a:lnTo>
                  <a:pt x="956" y="106"/>
                </a:lnTo>
                <a:lnTo>
                  <a:pt x="944" y="92"/>
                </a:lnTo>
                <a:lnTo>
                  <a:pt x="944" y="92"/>
                </a:lnTo>
                <a:lnTo>
                  <a:pt x="950" y="84"/>
                </a:lnTo>
                <a:lnTo>
                  <a:pt x="956" y="78"/>
                </a:lnTo>
                <a:lnTo>
                  <a:pt x="964" y="76"/>
                </a:lnTo>
                <a:lnTo>
                  <a:pt x="976" y="74"/>
                </a:lnTo>
                <a:lnTo>
                  <a:pt x="992" y="74"/>
                </a:lnTo>
                <a:lnTo>
                  <a:pt x="992" y="36"/>
                </a:lnTo>
                <a:lnTo>
                  <a:pt x="974" y="36"/>
                </a:lnTo>
                <a:close/>
                <a:moveTo>
                  <a:pt x="918" y="144"/>
                </a:moveTo>
                <a:lnTo>
                  <a:pt x="918" y="144"/>
                </a:lnTo>
                <a:lnTo>
                  <a:pt x="918" y="152"/>
                </a:lnTo>
                <a:lnTo>
                  <a:pt x="916" y="160"/>
                </a:lnTo>
                <a:lnTo>
                  <a:pt x="912" y="166"/>
                </a:lnTo>
                <a:lnTo>
                  <a:pt x="908" y="170"/>
                </a:lnTo>
                <a:lnTo>
                  <a:pt x="902" y="176"/>
                </a:lnTo>
                <a:lnTo>
                  <a:pt x="894" y="178"/>
                </a:lnTo>
                <a:lnTo>
                  <a:pt x="886" y="180"/>
                </a:lnTo>
                <a:lnTo>
                  <a:pt x="878" y="180"/>
                </a:lnTo>
                <a:lnTo>
                  <a:pt x="878" y="180"/>
                </a:lnTo>
                <a:lnTo>
                  <a:pt x="868" y="180"/>
                </a:lnTo>
                <a:lnTo>
                  <a:pt x="860" y="178"/>
                </a:lnTo>
                <a:lnTo>
                  <a:pt x="852" y="174"/>
                </a:lnTo>
                <a:lnTo>
                  <a:pt x="846" y="170"/>
                </a:lnTo>
                <a:lnTo>
                  <a:pt x="842" y="166"/>
                </a:lnTo>
                <a:lnTo>
                  <a:pt x="838" y="158"/>
                </a:lnTo>
                <a:lnTo>
                  <a:pt x="836" y="152"/>
                </a:lnTo>
                <a:lnTo>
                  <a:pt x="836" y="144"/>
                </a:lnTo>
                <a:lnTo>
                  <a:pt x="836" y="144"/>
                </a:lnTo>
                <a:lnTo>
                  <a:pt x="836" y="136"/>
                </a:lnTo>
                <a:lnTo>
                  <a:pt x="838" y="128"/>
                </a:lnTo>
                <a:lnTo>
                  <a:pt x="842" y="122"/>
                </a:lnTo>
                <a:lnTo>
                  <a:pt x="848" y="116"/>
                </a:lnTo>
                <a:lnTo>
                  <a:pt x="854" y="112"/>
                </a:lnTo>
                <a:lnTo>
                  <a:pt x="860" y="108"/>
                </a:lnTo>
                <a:lnTo>
                  <a:pt x="868" y="106"/>
                </a:lnTo>
                <a:lnTo>
                  <a:pt x="878" y="106"/>
                </a:lnTo>
                <a:lnTo>
                  <a:pt x="878" y="106"/>
                </a:lnTo>
                <a:lnTo>
                  <a:pt x="886" y="106"/>
                </a:lnTo>
                <a:lnTo>
                  <a:pt x="894" y="108"/>
                </a:lnTo>
                <a:lnTo>
                  <a:pt x="902" y="110"/>
                </a:lnTo>
                <a:lnTo>
                  <a:pt x="906" y="116"/>
                </a:lnTo>
                <a:lnTo>
                  <a:pt x="912" y="120"/>
                </a:lnTo>
                <a:lnTo>
                  <a:pt x="914" y="126"/>
                </a:lnTo>
                <a:lnTo>
                  <a:pt x="918" y="134"/>
                </a:lnTo>
                <a:lnTo>
                  <a:pt x="918" y="142"/>
                </a:lnTo>
                <a:lnTo>
                  <a:pt x="918" y="142"/>
                </a:lnTo>
                <a:lnTo>
                  <a:pt x="918" y="144"/>
                </a:lnTo>
                <a:lnTo>
                  <a:pt x="918" y="144"/>
                </a:lnTo>
                <a:close/>
                <a:moveTo>
                  <a:pt x="858" y="296"/>
                </a:moveTo>
                <a:lnTo>
                  <a:pt x="912" y="296"/>
                </a:lnTo>
                <a:lnTo>
                  <a:pt x="912" y="296"/>
                </a:lnTo>
                <a:lnTo>
                  <a:pt x="926" y="298"/>
                </a:lnTo>
                <a:lnTo>
                  <a:pt x="936" y="304"/>
                </a:lnTo>
                <a:lnTo>
                  <a:pt x="942" y="310"/>
                </a:lnTo>
                <a:lnTo>
                  <a:pt x="944" y="314"/>
                </a:lnTo>
                <a:lnTo>
                  <a:pt x="944" y="320"/>
                </a:lnTo>
                <a:lnTo>
                  <a:pt x="944" y="320"/>
                </a:lnTo>
                <a:lnTo>
                  <a:pt x="944" y="326"/>
                </a:lnTo>
                <a:lnTo>
                  <a:pt x="942" y="332"/>
                </a:lnTo>
                <a:lnTo>
                  <a:pt x="936" y="338"/>
                </a:lnTo>
                <a:lnTo>
                  <a:pt x="930" y="342"/>
                </a:lnTo>
                <a:lnTo>
                  <a:pt x="922" y="346"/>
                </a:lnTo>
                <a:lnTo>
                  <a:pt x="912" y="348"/>
                </a:lnTo>
                <a:lnTo>
                  <a:pt x="886" y="350"/>
                </a:lnTo>
                <a:lnTo>
                  <a:pt x="886" y="350"/>
                </a:lnTo>
                <a:lnTo>
                  <a:pt x="868" y="348"/>
                </a:lnTo>
                <a:lnTo>
                  <a:pt x="854" y="346"/>
                </a:lnTo>
                <a:lnTo>
                  <a:pt x="842" y="344"/>
                </a:lnTo>
                <a:lnTo>
                  <a:pt x="830" y="340"/>
                </a:lnTo>
                <a:lnTo>
                  <a:pt x="822" y="334"/>
                </a:lnTo>
                <a:lnTo>
                  <a:pt x="816" y="328"/>
                </a:lnTo>
                <a:lnTo>
                  <a:pt x="812" y="320"/>
                </a:lnTo>
                <a:lnTo>
                  <a:pt x="810" y="312"/>
                </a:lnTo>
                <a:lnTo>
                  <a:pt x="810" y="312"/>
                </a:lnTo>
                <a:lnTo>
                  <a:pt x="812" y="306"/>
                </a:lnTo>
                <a:lnTo>
                  <a:pt x="812" y="302"/>
                </a:lnTo>
                <a:lnTo>
                  <a:pt x="822" y="292"/>
                </a:lnTo>
                <a:lnTo>
                  <a:pt x="822" y="292"/>
                </a:lnTo>
                <a:lnTo>
                  <a:pt x="840" y="296"/>
                </a:lnTo>
                <a:lnTo>
                  <a:pt x="858" y="296"/>
                </a:lnTo>
                <a:lnTo>
                  <a:pt x="858" y="296"/>
                </a:lnTo>
                <a:close/>
                <a:moveTo>
                  <a:pt x="1212" y="150"/>
                </a:moveTo>
                <a:lnTo>
                  <a:pt x="1212" y="150"/>
                </a:lnTo>
                <a:lnTo>
                  <a:pt x="1212" y="130"/>
                </a:lnTo>
                <a:lnTo>
                  <a:pt x="1208" y="114"/>
                </a:lnTo>
                <a:lnTo>
                  <a:pt x="1202" y="100"/>
                </a:lnTo>
                <a:lnTo>
                  <a:pt x="1196" y="90"/>
                </a:lnTo>
                <a:lnTo>
                  <a:pt x="1186" y="80"/>
                </a:lnTo>
                <a:lnTo>
                  <a:pt x="1174" y="74"/>
                </a:lnTo>
                <a:lnTo>
                  <a:pt x="1160" y="70"/>
                </a:lnTo>
                <a:lnTo>
                  <a:pt x="1144" y="70"/>
                </a:lnTo>
                <a:lnTo>
                  <a:pt x="1144" y="70"/>
                </a:lnTo>
                <a:lnTo>
                  <a:pt x="1132" y="70"/>
                </a:lnTo>
                <a:lnTo>
                  <a:pt x="1122" y="72"/>
                </a:lnTo>
                <a:lnTo>
                  <a:pt x="1112" y="76"/>
                </a:lnTo>
                <a:lnTo>
                  <a:pt x="1104" y="82"/>
                </a:lnTo>
                <a:lnTo>
                  <a:pt x="1096" y="88"/>
                </a:lnTo>
                <a:lnTo>
                  <a:pt x="1088" y="96"/>
                </a:lnTo>
                <a:lnTo>
                  <a:pt x="1082" y="106"/>
                </a:lnTo>
                <a:lnTo>
                  <a:pt x="1076" y="118"/>
                </a:lnTo>
                <a:lnTo>
                  <a:pt x="1076" y="0"/>
                </a:lnTo>
                <a:lnTo>
                  <a:pt x="1026" y="0"/>
                </a:lnTo>
                <a:lnTo>
                  <a:pt x="1026" y="304"/>
                </a:lnTo>
                <a:lnTo>
                  <a:pt x="1076" y="304"/>
                </a:lnTo>
                <a:lnTo>
                  <a:pt x="1076" y="186"/>
                </a:lnTo>
                <a:lnTo>
                  <a:pt x="1076" y="186"/>
                </a:lnTo>
                <a:lnTo>
                  <a:pt x="1078" y="170"/>
                </a:lnTo>
                <a:lnTo>
                  <a:pt x="1080" y="156"/>
                </a:lnTo>
                <a:lnTo>
                  <a:pt x="1084" y="144"/>
                </a:lnTo>
                <a:lnTo>
                  <a:pt x="1090" y="132"/>
                </a:lnTo>
                <a:lnTo>
                  <a:pt x="1098" y="124"/>
                </a:lnTo>
                <a:lnTo>
                  <a:pt x="1106" y="118"/>
                </a:lnTo>
                <a:lnTo>
                  <a:pt x="1116" y="114"/>
                </a:lnTo>
                <a:lnTo>
                  <a:pt x="1128" y="114"/>
                </a:lnTo>
                <a:lnTo>
                  <a:pt x="1128" y="114"/>
                </a:lnTo>
                <a:lnTo>
                  <a:pt x="1134" y="114"/>
                </a:lnTo>
                <a:lnTo>
                  <a:pt x="1142" y="116"/>
                </a:lnTo>
                <a:lnTo>
                  <a:pt x="1148" y="120"/>
                </a:lnTo>
                <a:lnTo>
                  <a:pt x="1152" y="124"/>
                </a:lnTo>
                <a:lnTo>
                  <a:pt x="1156" y="130"/>
                </a:lnTo>
                <a:lnTo>
                  <a:pt x="1160" y="138"/>
                </a:lnTo>
                <a:lnTo>
                  <a:pt x="1162" y="146"/>
                </a:lnTo>
                <a:lnTo>
                  <a:pt x="1162" y="156"/>
                </a:lnTo>
                <a:lnTo>
                  <a:pt x="1162" y="304"/>
                </a:lnTo>
                <a:lnTo>
                  <a:pt x="1212" y="304"/>
                </a:lnTo>
                <a:lnTo>
                  <a:pt x="1212" y="150"/>
                </a:lnTo>
                <a:close/>
                <a:moveTo>
                  <a:pt x="1366" y="268"/>
                </a:moveTo>
                <a:lnTo>
                  <a:pt x="1366" y="268"/>
                </a:lnTo>
                <a:lnTo>
                  <a:pt x="1354" y="268"/>
                </a:lnTo>
                <a:lnTo>
                  <a:pt x="1342" y="264"/>
                </a:lnTo>
                <a:lnTo>
                  <a:pt x="1334" y="258"/>
                </a:lnTo>
                <a:lnTo>
                  <a:pt x="1326" y="252"/>
                </a:lnTo>
                <a:lnTo>
                  <a:pt x="1320" y="242"/>
                </a:lnTo>
                <a:lnTo>
                  <a:pt x="1316" y="230"/>
                </a:lnTo>
                <a:lnTo>
                  <a:pt x="1312" y="218"/>
                </a:lnTo>
                <a:lnTo>
                  <a:pt x="1312" y="202"/>
                </a:lnTo>
                <a:lnTo>
                  <a:pt x="1312" y="198"/>
                </a:lnTo>
                <a:lnTo>
                  <a:pt x="1466" y="198"/>
                </a:lnTo>
                <a:lnTo>
                  <a:pt x="1466" y="198"/>
                </a:lnTo>
                <a:lnTo>
                  <a:pt x="1466" y="192"/>
                </a:lnTo>
                <a:lnTo>
                  <a:pt x="1466" y="192"/>
                </a:lnTo>
                <a:lnTo>
                  <a:pt x="1464" y="166"/>
                </a:lnTo>
                <a:lnTo>
                  <a:pt x="1460" y="142"/>
                </a:lnTo>
                <a:lnTo>
                  <a:pt x="1450" y="122"/>
                </a:lnTo>
                <a:lnTo>
                  <a:pt x="1438" y="106"/>
                </a:lnTo>
                <a:lnTo>
                  <a:pt x="1424" y="92"/>
                </a:lnTo>
                <a:lnTo>
                  <a:pt x="1406" y="82"/>
                </a:lnTo>
                <a:lnTo>
                  <a:pt x="1388" y="76"/>
                </a:lnTo>
                <a:lnTo>
                  <a:pt x="1364" y="74"/>
                </a:lnTo>
                <a:lnTo>
                  <a:pt x="1364" y="74"/>
                </a:lnTo>
                <a:lnTo>
                  <a:pt x="1342" y="76"/>
                </a:lnTo>
                <a:lnTo>
                  <a:pt x="1322" y="82"/>
                </a:lnTo>
                <a:lnTo>
                  <a:pt x="1304" y="92"/>
                </a:lnTo>
                <a:lnTo>
                  <a:pt x="1288" y="106"/>
                </a:lnTo>
                <a:lnTo>
                  <a:pt x="1276" y="124"/>
                </a:lnTo>
                <a:lnTo>
                  <a:pt x="1266" y="144"/>
                </a:lnTo>
                <a:lnTo>
                  <a:pt x="1260" y="166"/>
                </a:lnTo>
                <a:lnTo>
                  <a:pt x="1258" y="192"/>
                </a:lnTo>
                <a:lnTo>
                  <a:pt x="1258" y="192"/>
                </a:lnTo>
                <a:lnTo>
                  <a:pt x="1260" y="218"/>
                </a:lnTo>
                <a:lnTo>
                  <a:pt x="1266" y="240"/>
                </a:lnTo>
                <a:lnTo>
                  <a:pt x="1276" y="260"/>
                </a:lnTo>
                <a:lnTo>
                  <a:pt x="1288" y="276"/>
                </a:lnTo>
                <a:lnTo>
                  <a:pt x="1302" y="290"/>
                </a:lnTo>
                <a:lnTo>
                  <a:pt x="1320" y="300"/>
                </a:lnTo>
                <a:lnTo>
                  <a:pt x="1340" y="306"/>
                </a:lnTo>
                <a:lnTo>
                  <a:pt x="1362" y="308"/>
                </a:lnTo>
                <a:lnTo>
                  <a:pt x="1362" y="308"/>
                </a:lnTo>
                <a:lnTo>
                  <a:pt x="1380" y="308"/>
                </a:lnTo>
                <a:lnTo>
                  <a:pt x="1398" y="304"/>
                </a:lnTo>
                <a:lnTo>
                  <a:pt x="1412" y="298"/>
                </a:lnTo>
                <a:lnTo>
                  <a:pt x="1426" y="290"/>
                </a:lnTo>
                <a:lnTo>
                  <a:pt x="1438" y="280"/>
                </a:lnTo>
                <a:lnTo>
                  <a:pt x="1448" y="268"/>
                </a:lnTo>
                <a:lnTo>
                  <a:pt x="1456" y="254"/>
                </a:lnTo>
                <a:lnTo>
                  <a:pt x="1462" y="238"/>
                </a:lnTo>
                <a:lnTo>
                  <a:pt x="1416" y="232"/>
                </a:lnTo>
                <a:lnTo>
                  <a:pt x="1416" y="232"/>
                </a:lnTo>
                <a:lnTo>
                  <a:pt x="1408" y="248"/>
                </a:lnTo>
                <a:lnTo>
                  <a:pt x="1402" y="254"/>
                </a:lnTo>
                <a:lnTo>
                  <a:pt x="1396" y="260"/>
                </a:lnTo>
                <a:lnTo>
                  <a:pt x="1390" y="264"/>
                </a:lnTo>
                <a:lnTo>
                  <a:pt x="1384" y="266"/>
                </a:lnTo>
                <a:lnTo>
                  <a:pt x="1366" y="268"/>
                </a:lnTo>
                <a:lnTo>
                  <a:pt x="1366" y="268"/>
                </a:lnTo>
                <a:close/>
                <a:moveTo>
                  <a:pt x="1312" y="164"/>
                </a:moveTo>
                <a:lnTo>
                  <a:pt x="1312" y="164"/>
                </a:lnTo>
                <a:lnTo>
                  <a:pt x="1314" y="152"/>
                </a:lnTo>
                <a:lnTo>
                  <a:pt x="1318" y="142"/>
                </a:lnTo>
                <a:lnTo>
                  <a:pt x="1322" y="132"/>
                </a:lnTo>
                <a:lnTo>
                  <a:pt x="1328" y="124"/>
                </a:lnTo>
                <a:lnTo>
                  <a:pt x="1336" y="118"/>
                </a:lnTo>
                <a:lnTo>
                  <a:pt x="1344" y="114"/>
                </a:lnTo>
                <a:lnTo>
                  <a:pt x="1352" y="110"/>
                </a:lnTo>
                <a:lnTo>
                  <a:pt x="1364" y="110"/>
                </a:lnTo>
                <a:lnTo>
                  <a:pt x="1364" y="110"/>
                </a:lnTo>
                <a:lnTo>
                  <a:pt x="1374" y="110"/>
                </a:lnTo>
                <a:lnTo>
                  <a:pt x="1384" y="114"/>
                </a:lnTo>
                <a:lnTo>
                  <a:pt x="1392" y="118"/>
                </a:lnTo>
                <a:lnTo>
                  <a:pt x="1398" y="124"/>
                </a:lnTo>
                <a:lnTo>
                  <a:pt x="1404" y="132"/>
                </a:lnTo>
                <a:lnTo>
                  <a:pt x="1410" y="142"/>
                </a:lnTo>
                <a:lnTo>
                  <a:pt x="1412" y="152"/>
                </a:lnTo>
                <a:lnTo>
                  <a:pt x="1414" y="164"/>
                </a:lnTo>
                <a:lnTo>
                  <a:pt x="1312" y="164"/>
                </a:lnTo>
                <a:close/>
                <a:moveTo>
                  <a:pt x="1564" y="200"/>
                </a:moveTo>
                <a:lnTo>
                  <a:pt x="1564" y="200"/>
                </a:lnTo>
                <a:lnTo>
                  <a:pt x="1564" y="184"/>
                </a:lnTo>
                <a:lnTo>
                  <a:pt x="1568" y="170"/>
                </a:lnTo>
                <a:lnTo>
                  <a:pt x="1572" y="156"/>
                </a:lnTo>
                <a:lnTo>
                  <a:pt x="1580" y="146"/>
                </a:lnTo>
                <a:lnTo>
                  <a:pt x="1588" y="138"/>
                </a:lnTo>
                <a:lnTo>
                  <a:pt x="1600" y="132"/>
                </a:lnTo>
                <a:lnTo>
                  <a:pt x="1612" y="128"/>
                </a:lnTo>
                <a:lnTo>
                  <a:pt x="1624" y="126"/>
                </a:lnTo>
                <a:lnTo>
                  <a:pt x="1628" y="126"/>
                </a:lnTo>
                <a:lnTo>
                  <a:pt x="1628" y="72"/>
                </a:lnTo>
                <a:lnTo>
                  <a:pt x="1628" y="72"/>
                </a:lnTo>
                <a:lnTo>
                  <a:pt x="1620" y="72"/>
                </a:lnTo>
                <a:lnTo>
                  <a:pt x="1620" y="72"/>
                </a:lnTo>
                <a:lnTo>
                  <a:pt x="1608" y="74"/>
                </a:lnTo>
                <a:lnTo>
                  <a:pt x="1594" y="80"/>
                </a:lnTo>
                <a:lnTo>
                  <a:pt x="1594" y="80"/>
                </a:lnTo>
                <a:lnTo>
                  <a:pt x="1582" y="90"/>
                </a:lnTo>
                <a:lnTo>
                  <a:pt x="1572" y="100"/>
                </a:lnTo>
                <a:lnTo>
                  <a:pt x="1566" y="114"/>
                </a:lnTo>
                <a:lnTo>
                  <a:pt x="1560" y="132"/>
                </a:lnTo>
                <a:lnTo>
                  <a:pt x="1560" y="78"/>
                </a:lnTo>
                <a:lnTo>
                  <a:pt x="1512" y="78"/>
                </a:lnTo>
                <a:lnTo>
                  <a:pt x="1512" y="304"/>
                </a:lnTo>
                <a:lnTo>
                  <a:pt x="1564" y="304"/>
                </a:lnTo>
                <a:lnTo>
                  <a:pt x="1564" y="200"/>
                </a:lnTo>
                <a:close/>
                <a:moveTo>
                  <a:pt x="1766" y="264"/>
                </a:moveTo>
                <a:lnTo>
                  <a:pt x="1766" y="264"/>
                </a:lnTo>
                <a:lnTo>
                  <a:pt x="1748" y="262"/>
                </a:lnTo>
                <a:lnTo>
                  <a:pt x="1742" y="260"/>
                </a:lnTo>
                <a:lnTo>
                  <a:pt x="1738" y="256"/>
                </a:lnTo>
                <a:lnTo>
                  <a:pt x="1734" y="252"/>
                </a:lnTo>
                <a:lnTo>
                  <a:pt x="1732" y="246"/>
                </a:lnTo>
                <a:lnTo>
                  <a:pt x="1730" y="228"/>
                </a:lnTo>
                <a:lnTo>
                  <a:pt x="1730" y="118"/>
                </a:lnTo>
                <a:lnTo>
                  <a:pt x="1776" y="118"/>
                </a:lnTo>
                <a:lnTo>
                  <a:pt x="1776" y="78"/>
                </a:lnTo>
                <a:lnTo>
                  <a:pt x="1730" y="78"/>
                </a:lnTo>
                <a:lnTo>
                  <a:pt x="1730" y="16"/>
                </a:lnTo>
                <a:lnTo>
                  <a:pt x="1688" y="20"/>
                </a:lnTo>
                <a:lnTo>
                  <a:pt x="1684" y="78"/>
                </a:lnTo>
                <a:lnTo>
                  <a:pt x="1652" y="78"/>
                </a:lnTo>
                <a:lnTo>
                  <a:pt x="1652" y="118"/>
                </a:lnTo>
                <a:lnTo>
                  <a:pt x="1680" y="118"/>
                </a:lnTo>
                <a:lnTo>
                  <a:pt x="1680" y="234"/>
                </a:lnTo>
                <a:lnTo>
                  <a:pt x="1680" y="234"/>
                </a:lnTo>
                <a:lnTo>
                  <a:pt x="1682" y="254"/>
                </a:lnTo>
                <a:lnTo>
                  <a:pt x="1684" y="270"/>
                </a:lnTo>
                <a:lnTo>
                  <a:pt x="1688" y="280"/>
                </a:lnTo>
                <a:lnTo>
                  <a:pt x="1696" y="290"/>
                </a:lnTo>
                <a:lnTo>
                  <a:pt x="1696" y="290"/>
                </a:lnTo>
                <a:lnTo>
                  <a:pt x="1706" y="298"/>
                </a:lnTo>
                <a:lnTo>
                  <a:pt x="1716" y="304"/>
                </a:lnTo>
                <a:lnTo>
                  <a:pt x="1730" y="308"/>
                </a:lnTo>
                <a:lnTo>
                  <a:pt x="1744" y="308"/>
                </a:lnTo>
                <a:lnTo>
                  <a:pt x="1744" y="308"/>
                </a:lnTo>
                <a:lnTo>
                  <a:pt x="1758" y="308"/>
                </a:lnTo>
                <a:lnTo>
                  <a:pt x="1780" y="304"/>
                </a:lnTo>
                <a:lnTo>
                  <a:pt x="1780" y="264"/>
                </a:lnTo>
                <a:lnTo>
                  <a:pt x="1780" y="264"/>
                </a:lnTo>
                <a:lnTo>
                  <a:pt x="1766" y="264"/>
                </a:lnTo>
                <a:lnTo>
                  <a:pt x="1766" y="264"/>
                </a:lnTo>
                <a:close/>
                <a:moveTo>
                  <a:pt x="1958" y="78"/>
                </a:moveTo>
                <a:lnTo>
                  <a:pt x="1910" y="228"/>
                </a:lnTo>
                <a:lnTo>
                  <a:pt x="1856" y="78"/>
                </a:lnTo>
                <a:lnTo>
                  <a:pt x="1804" y="78"/>
                </a:lnTo>
                <a:lnTo>
                  <a:pt x="1880" y="290"/>
                </a:lnTo>
                <a:lnTo>
                  <a:pt x="1880" y="290"/>
                </a:lnTo>
                <a:lnTo>
                  <a:pt x="1884" y="304"/>
                </a:lnTo>
                <a:lnTo>
                  <a:pt x="1884" y="304"/>
                </a:lnTo>
                <a:lnTo>
                  <a:pt x="1884" y="312"/>
                </a:lnTo>
                <a:lnTo>
                  <a:pt x="1882" y="320"/>
                </a:lnTo>
                <a:lnTo>
                  <a:pt x="1878" y="326"/>
                </a:lnTo>
                <a:lnTo>
                  <a:pt x="1874" y="332"/>
                </a:lnTo>
                <a:lnTo>
                  <a:pt x="1868" y="336"/>
                </a:lnTo>
                <a:lnTo>
                  <a:pt x="1860" y="340"/>
                </a:lnTo>
                <a:lnTo>
                  <a:pt x="1854" y="342"/>
                </a:lnTo>
                <a:lnTo>
                  <a:pt x="1846" y="344"/>
                </a:lnTo>
                <a:lnTo>
                  <a:pt x="1846" y="344"/>
                </a:lnTo>
                <a:lnTo>
                  <a:pt x="1820" y="342"/>
                </a:lnTo>
                <a:lnTo>
                  <a:pt x="1820" y="384"/>
                </a:lnTo>
                <a:lnTo>
                  <a:pt x="1820" y="384"/>
                </a:lnTo>
                <a:lnTo>
                  <a:pt x="1850" y="384"/>
                </a:lnTo>
                <a:lnTo>
                  <a:pt x="1850" y="384"/>
                </a:lnTo>
                <a:lnTo>
                  <a:pt x="1860" y="384"/>
                </a:lnTo>
                <a:lnTo>
                  <a:pt x="1870" y="382"/>
                </a:lnTo>
                <a:lnTo>
                  <a:pt x="1880" y="378"/>
                </a:lnTo>
                <a:lnTo>
                  <a:pt x="1888" y="372"/>
                </a:lnTo>
                <a:lnTo>
                  <a:pt x="1894" y="366"/>
                </a:lnTo>
                <a:lnTo>
                  <a:pt x="1900" y="358"/>
                </a:lnTo>
                <a:lnTo>
                  <a:pt x="1906" y="346"/>
                </a:lnTo>
                <a:lnTo>
                  <a:pt x="1910" y="334"/>
                </a:lnTo>
                <a:lnTo>
                  <a:pt x="1998" y="78"/>
                </a:lnTo>
                <a:lnTo>
                  <a:pt x="1958" y="78"/>
                </a:lnTo>
                <a:close/>
                <a:moveTo>
                  <a:pt x="2106" y="302"/>
                </a:moveTo>
                <a:lnTo>
                  <a:pt x="2158" y="302"/>
                </a:lnTo>
                <a:lnTo>
                  <a:pt x="2158" y="302"/>
                </a:lnTo>
                <a:lnTo>
                  <a:pt x="2174" y="300"/>
                </a:lnTo>
                <a:lnTo>
                  <a:pt x="2182" y="298"/>
                </a:lnTo>
                <a:lnTo>
                  <a:pt x="2188" y="294"/>
                </a:lnTo>
                <a:lnTo>
                  <a:pt x="2192" y="290"/>
                </a:lnTo>
                <a:lnTo>
                  <a:pt x="2196" y="284"/>
                </a:lnTo>
                <a:lnTo>
                  <a:pt x="2198" y="278"/>
                </a:lnTo>
                <a:lnTo>
                  <a:pt x="2200" y="272"/>
                </a:lnTo>
                <a:lnTo>
                  <a:pt x="2200" y="272"/>
                </a:lnTo>
                <a:lnTo>
                  <a:pt x="2200" y="272"/>
                </a:lnTo>
                <a:lnTo>
                  <a:pt x="2198" y="262"/>
                </a:lnTo>
                <a:lnTo>
                  <a:pt x="2194" y="254"/>
                </a:lnTo>
                <a:lnTo>
                  <a:pt x="2186" y="248"/>
                </a:lnTo>
                <a:lnTo>
                  <a:pt x="2178" y="244"/>
                </a:lnTo>
                <a:lnTo>
                  <a:pt x="2178" y="244"/>
                </a:lnTo>
                <a:lnTo>
                  <a:pt x="2184" y="240"/>
                </a:lnTo>
                <a:lnTo>
                  <a:pt x="2188" y="234"/>
                </a:lnTo>
                <a:lnTo>
                  <a:pt x="2192" y="228"/>
                </a:lnTo>
                <a:lnTo>
                  <a:pt x="2194" y="218"/>
                </a:lnTo>
                <a:lnTo>
                  <a:pt x="2194" y="218"/>
                </a:lnTo>
                <a:lnTo>
                  <a:pt x="2194" y="218"/>
                </a:lnTo>
                <a:lnTo>
                  <a:pt x="2192" y="208"/>
                </a:lnTo>
                <a:lnTo>
                  <a:pt x="2186" y="200"/>
                </a:lnTo>
                <a:lnTo>
                  <a:pt x="2186" y="200"/>
                </a:lnTo>
                <a:lnTo>
                  <a:pt x="2180" y="196"/>
                </a:lnTo>
                <a:lnTo>
                  <a:pt x="2174" y="192"/>
                </a:lnTo>
                <a:lnTo>
                  <a:pt x="2166" y="190"/>
                </a:lnTo>
                <a:lnTo>
                  <a:pt x="2156" y="190"/>
                </a:lnTo>
                <a:lnTo>
                  <a:pt x="2106" y="190"/>
                </a:lnTo>
                <a:lnTo>
                  <a:pt x="2106" y="302"/>
                </a:lnTo>
                <a:close/>
                <a:moveTo>
                  <a:pt x="2126" y="238"/>
                </a:moveTo>
                <a:lnTo>
                  <a:pt x="2126" y="208"/>
                </a:lnTo>
                <a:lnTo>
                  <a:pt x="2154" y="208"/>
                </a:lnTo>
                <a:lnTo>
                  <a:pt x="2154" y="208"/>
                </a:lnTo>
                <a:lnTo>
                  <a:pt x="2162" y="208"/>
                </a:lnTo>
                <a:lnTo>
                  <a:pt x="2168" y="212"/>
                </a:lnTo>
                <a:lnTo>
                  <a:pt x="2172" y="216"/>
                </a:lnTo>
                <a:lnTo>
                  <a:pt x="2174" y="222"/>
                </a:lnTo>
                <a:lnTo>
                  <a:pt x="2174" y="222"/>
                </a:lnTo>
                <a:lnTo>
                  <a:pt x="2174" y="222"/>
                </a:lnTo>
                <a:lnTo>
                  <a:pt x="2172" y="228"/>
                </a:lnTo>
                <a:lnTo>
                  <a:pt x="2168" y="234"/>
                </a:lnTo>
                <a:lnTo>
                  <a:pt x="2160" y="236"/>
                </a:lnTo>
                <a:lnTo>
                  <a:pt x="2152" y="238"/>
                </a:lnTo>
                <a:lnTo>
                  <a:pt x="2126" y="238"/>
                </a:lnTo>
                <a:close/>
                <a:moveTo>
                  <a:pt x="2126" y="284"/>
                </a:moveTo>
                <a:lnTo>
                  <a:pt x="2126" y="254"/>
                </a:lnTo>
                <a:lnTo>
                  <a:pt x="2156" y="254"/>
                </a:lnTo>
                <a:lnTo>
                  <a:pt x="2156" y="254"/>
                </a:lnTo>
                <a:lnTo>
                  <a:pt x="2166" y="256"/>
                </a:lnTo>
                <a:lnTo>
                  <a:pt x="2174" y="258"/>
                </a:lnTo>
                <a:lnTo>
                  <a:pt x="2178" y="262"/>
                </a:lnTo>
                <a:lnTo>
                  <a:pt x="2180" y="270"/>
                </a:lnTo>
                <a:lnTo>
                  <a:pt x="2180" y="270"/>
                </a:lnTo>
                <a:lnTo>
                  <a:pt x="2180" y="270"/>
                </a:lnTo>
                <a:lnTo>
                  <a:pt x="2178" y="276"/>
                </a:lnTo>
                <a:lnTo>
                  <a:pt x="2174" y="280"/>
                </a:lnTo>
                <a:lnTo>
                  <a:pt x="2168" y="284"/>
                </a:lnTo>
                <a:lnTo>
                  <a:pt x="2158" y="284"/>
                </a:lnTo>
                <a:lnTo>
                  <a:pt x="2126" y="284"/>
                </a:lnTo>
                <a:close/>
                <a:moveTo>
                  <a:pt x="2276" y="304"/>
                </a:moveTo>
                <a:lnTo>
                  <a:pt x="2276" y="304"/>
                </a:lnTo>
                <a:lnTo>
                  <a:pt x="2286" y="304"/>
                </a:lnTo>
                <a:lnTo>
                  <a:pt x="2294" y="300"/>
                </a:lnTo>
                <a:lnTo>
                  <a:pt x="2304" y="296"/>
                </a:lnTo>
                <a:lnTo>
                  <a:pt x="2310" y="292"/>
                </a:lnTo>
                <a:lnTo>
                  <a:pt x="2316" y="284"/>
                </a:lnTo>
                <a:lnTo>
                  <a:pt x="2320" y="276"/>
                </a:lnTo>
                <a:lnTo>
                  <a:pt x="2322" y="266"/>
                </a:lnTo>
                <a:lnTo>
                  <a:pt x="2324" y="254"/>
                </a:lnTo>
                <a:lnTo>
                  <a:pt x="2324" y="190"/>
                </a:lnTo>
                <a:lnTo>
                  <a:pt x="2304" y="190"/>
                </a:lnTo>
                <a:lnTo>
                  <a:pt x="2304" y="254"/>
                </a:lnTo>
                <a:lnTo>
                  <a:pt x="2304" y="254"/>
                </a:lnTo>
                <a:lnTo>
                  <a:pt x="2302" y="268"/>
                </a:lnTo>
                <a:lnTo>
                  <a:pt x="2300" y="274"/>
                </a:lnTo>
                <a:lnTo>
                  <a:pt x="2296" y="278"/>
                </a:lnTo>
                <a:lnTo>
                  <a:pt x="2292" y="282"/>
                </a:lnTo>
                <a:lnTo>
                  <a:pt x="2288" y="284"/>
                </a:lnTo>
                <a:lnTo>
                  <a:pt x="2276" y="286"/>
                </a:lnTo>
                <a:lnTo>
                  <a:pt x="2276" y="286"/>
                </a:lnTo>
                <a:lnTo>
                  <a:pt x="2264" y="284"/>
                </a:lnTo>
                <a:lnTo>
                  <a:pt x="2258" y="282"/>
                </a:lnTo>
                <a:lnTo>
                  <a:pt x="2254" y="278"/>
                </a:lnTo>
                <a:lnTo>
                  <a:pt x="2252" y="274"/>
                </a:lnTo>
                <a:lnTo>
                  <a:pt x="2248" y="268"/>
                </a:lnTo>
                <a:lnTo>
                  <a:pt x="2248" y="254"/>
                </a:lnTo>
                <a:lnTo>
                  <a:pt x="2248" y="190"/>
                </a:lnTo>
                <a:lnTo>
                  <a:pt x="2228" y="190"/>
                </a:lnTo>
                <a:lnTo>
                  <a:pt x="2228" y="254"/>
                </a:lnTo>
                <a:lnTo>
                  <a:pt x="2228" y="254"/>
                </a:lnTo>
                <a:lnTo>
                  <a:pt x="2228" y="266"/>
                </a:lnTo>
                <a:lnTo>
                  <a:pt x="2230" y="276"/>
                </a:lnTo>
                <a:lnTo>
                  <a:pt x="2234" y="284"/>
                </a:lnTo>
                <a:lnTo>
                  <a:pt x="2240" y="292"/>
                </a:lnTo>
                <a:lnTo>
                  <a:pt x="2248" y="296"/>
                </a:lnTo>
                <a:lnTo>
                  <a:pt x="2256" y="300"/>
                </a:lnTo>
                <a:lnTo>
                  <a:pt x="2264" y="304"/>
                </a:lnTo>
                <a:lnTo>
                  <a:pt x="2276" y="304"/>
                </a:lnTo>
                <a:lnTo>
                  <a:pt x="2276" y="304"/>
                </a:lnTo>
                <a:close/>
                <a:moveTo>
                  <a:pt x="2396" y="304"/>
                </a:moveTo>
                <a:lnTo>
                  <a:pt x="2396" y="304"/>
                </a:lnTo>
                <a:lnTo>
                  <a:pt x="2404" y="304"/>
                </a:lnTo>
                <a:lnTo>
                  <a:pt x="2412" y="302"/>
                </a:lnTo>
                <a:lnTo>
                  <a:pt x="2420" y="298"/>
                </a:lnTo>
                <a:lnTo>
                  <a:pt x="2426" y="294"/>
                </a:lnTo>
                <a:lnTo>
                  <a:pt x="2430" y="290"/>
                </a:lnTo>
                <a:lnTo>
                  <a:pt x="2434" y="284"/>
                </a:lnTo>
                <a:lnTo>
                  <a:pt x="2436" y="278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70"/>
                </a:lnTo>
                <a:lnTo>
                  <a:pt x="2436" y="264"/>
                </a:lnTo>
                <a:lnTo>
                  <a:pt x="2434" y="258"/>
                </a:lnTo>
                <a:lnTo>
                  <a:pt x="2432" y="254"/>
                </a:lnTo>
                <a:lnTo>
                  <a:pt x="2428" y="248"/>
                </a:lnTo>
                <a:lnTo>
                  <a:pt x="2416" y="242"/>
                </a:lnTo>
                <a:lnTo>
                  <a:pt x="2400" y="238"/>
                </a:lnTo>
                <a:lnTo>
                  <a:pt x="2400" y="238"/>
                </a:lnTo>
                <a:lnTo>
                  <a:pt x="2388" y="234"/>
                </a:lnTo>
                <a:lnTo>
                  <a:pt x="2378" y="230"/>
                </a:lnTo>
                <a:lnTo>
                  <a:pt x="2374" y="226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20"/>
                </a:lnTo>
                <a:lnTo>
                  <a:pt x="2374" y="214"/>
                </a:lnTo>
                <a:lnTo>
                  <a:pt x="2378" y="210"/>
                </a:lnTo>
                <a:lnTo>
                  <a:pt x="2384" y="208"/>
                </a:lnTo>
                <a:lnTo>
                  <a:pt x="2392" y="206"/>
                </a:lnTo>
                <a:lnTo>
                  <a:pt x="2392" y="206"/>
                </a:lnTo>
                <a:lnTo>
                  <a:pt x="2400" y="206"/>
                </a:lnTo>
                <a:lnTo>
                  <a:pt x="2408" y="208"/>
                </a:lnTo>
                <a:lnTo>
                  <a:pt x="2414" y="212"/>
                </a:lnTo>
                <a:lnTo>
                  <a:pt x="2422" y="218"/>
                </a:lnTo>
                <a:lnTo>
                  <a:pt x="2432" y="202"/>
                </a:lnTo>
                <a:lnTo>
                  <a:pt x="2432" y="202"/>
                </a:lnTo>
                <a:lnTo>
                  <a:pt x="2424" y="196"/>
                </a:lnTo>
                <a:lnTo>
                  <a:pt x="2414" y="192"/>
                </a:lnTo>
                <a:lnTo>
                  <a:pt x="2404" y="190"/>
                </a:lnTo>
                <a:lnTo>
                  <a:pt x="2392" y="188"/>
                </a:lnTo>
                <a:lnTo>
                  <a:pt x="2392" y="188"/>
                </a:lnTo>
                <a:lnTo>
                  <a:pt x="2384" y="190"/>
                </a:lnTo>
                <a:lnTo>
                  <a:pt x="2376" y="190"/>
                </a:lnTo>
                <a:lnTo>
                  <a:pt x="2370" y="194"/>
                </a:lnTo>
                <a:lnTo>
                  <a:pt x="2364" y="198"/>
                </a:lnTo>
                <a:lnTo>
                  <a:pt x="2360" y="202"/>
                </a:lnTo>
                <a:lnTo>
                  <a:pt x="2356" y="208"/>
                </a:lnTo>
                <a:lnTo>
                  <a:pt x="2354" y="214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2"/>
                </a:lnTo>
                <a:lnTo>
                  <a:pt x="2354" y="228"/>
                </a:lnTo>
                <a:lnTo>
                  <a:pt x="2356" y="234"/>
                </a:lnTo>
                <a:lnTo>
                  <a:pt x="2360" y="240"/>
                </a:lnTo>
                <a:lnTo>
                  <a:pt x="2364" y="244"/>
                </a:lnTo>
                <a:lnTo>
                  <a:pt x="2376" y="250"/>
                </a:lnTo>
                <a:lnTo>
                  <a:pt x="2392" y="254"/>
                </a:lnTo>
                <a:lnTo>
                  <a:pt x="2392" y="254"/>
                </a:lnTo>
                <a:lnTo>
                  <a:pt x="2404" y="258"/>
                </a:lnTo>
                <a:lnTo>
                  <a:pt x="2412" y="262"/>
                </a:lnTo>
                <a:lnTo>
                  <a:pt x="2416" y="266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2"/>
                </a:lnTo>
                <a:lnTo>
                  <a:pt x="2416" y="278"/>
                </a:lnTo>
                <a:lnTo>
                  <a:pt x="2412" y="282"/>
                </a:lnTo>
                <a:lnTo>
                  <a:pt x="2404" y="286"/>
                </a:lnTo>
                <a:lnTo>
                  <a:pt x="2396" y="286"/>
                </a:lnTo>
                <a:lnTo>
                  <a:pt x="2396" y="286"/>
                </a:lnTo>
                <a:lnTo>
                  <a:pt x="2386" y="286"/>
                </a:lnTo>
                <a:lnTo>
                  <a:pt x="2378" y="282"/>
                </a:lnTo>
                <a:lnTo>
                  <a:pt x="2370" y="278"/>
                </a:lnTo>
                <a:lnTo>
                  <a:pt x="2362" y="272"/>
                </a:lnTo>
                <a:lnTo>
                  <a:pt x="2350" y="286"/>
                </a:lnTo>
                <a:lnTo>
                  <a:pt x="2350" y="286"/>
                </a:lnTo>
                <a:lnTo>
                  <a:pt x="2360" y="294"/>
                </a:lnTo>
                <a:lnTo>
                  <a:pt x="2372" y="300"/>
                </a:lnTo>
                <a:lnTo>
                  <a:pt x="2384" y="302"/>
                </a:lnTo>
                <a:lnTo>
                  <a:pt x="2396" y="304"/>
                </a:lnTo>
                <a:lnTo>
                  <a:pt x="2396" y="304"/>
                </a:lnTo>
                <a:close/>
                <a:moveTo>
                  <a:pt x="2468" y="302"/>
                </a:moveTo>
                <a:lnTo>
                  <a:pt x="2488" y="302"/>
                </a:lnTo>
                <a:lnTo>
                  <a:pt x="2488" y="190"/>
                </a:lnTo>
                <a:lnTo>
                  <a:pt x="2468" y="190"/>
                </a:lnTo>
                <a:lnTo>
                  <a:pt x="2468" y="302"/>
                </a:lnTo>
                <a:close/>
                <a:moveTo>
                  <a:pt x="2524" y="302"/>
                </a:moveTo>
                <a:lnTo>
                  <a:pt x="2544" y="302"/>
                </a:lnTo>
                <a:lnTo>
                  <a:pt x="2544" y="222"/>
                </a:lnTo>
                <a:lnTo>
                  <a:pt x="2606" y="302"/>
                </a:lnTo>
                <a:lnTo>
                  <a:pt x="2622" y="302"/>
                </a:lnTo>
                <a:lnTo>
                  <a:pt x="2622" y="190"/>
                </a:lnTo>
                <a:lnTo>
                  <a:pt x="2602" y="190"/>
                </a:lnTo>
                <a:lnTo>
                  <a:pt x="2602" y="268"/>
                </a:lnTo>
                <a:lnTo>
                  <a:pt x="2542" y="190"/>
                </a:lnTo>
                <a:lnTo>
                  <a:pt x="2524" y="190"/>
                </a:lnTo>
                <a:lnTo>
                  <a:pt x="2524" y="302"/>
                </a:lnTo>
                <a:close/>
                <a:moveTo>
                  <a:pt x="2658" y="302"/>
                </a:moveTo>
                <a:lnTo>
                  <a:pt x="2742" y="302"/>
                </a:lnTo>
                <a:lnTo>
                  <a:pt x="2742" y="284"/>
                </a:lnTo>
                <a:lnTo>
                  <a:pt x="2678" y="284"/>
                </a:lnTo>
                <a:lnTo>
                  <a:pt x="2678" y="254"/>
                </a:lnTo>
                <a:lnTo>
                  <a:pt x="2734" y="254"/>
                </a:lnTo>
                <a:lnTo>
                  <a:pt x="2734" y="236"/>
                </a:lnTo>
                <a:lnTo>
                  <a:pt x="2678" y="236"/>
                </a:lnTo>
                <a:lnTo>
                  <a:pt x="2678" y="208"/>
                </a:lnTo>
                <a:lnTo>
                  <a:pt x="2742" y="208"/>
                </a:lnTo>
                <a:lnTo>
                  <a:pt x="2742" y="190"/>
                </a:lnTo>
                <a:lnTo>
                  <a:pt x="2658" y="190"/>
                </a:lnTo>
                <a:lnTo>
                  <a:pt x="2658" y="302"/>
                </a:lnTo>
                <a:close/>
                <a:moveTo>
                  <a:pt x="2812" y="304"/>
                </a:moveTo>
                <a:lnTo>
                  <a:pt x="2812" y="304"/>
                </a:lnTo>
                <a:lnTo>
                  <a:pt x="2822" y="304"/>
                </a:lnTo>
                <a:lnTo>
                  <a:pt x="2828" y="302"/>
                </a:lnTo>
                <a:lnTo>
                  <a:pt x="2836" y="298"/>
                </a:lnTo>
                <a:lnTo>
                  <a:pt x="2842" y="294"/>
                </a:lnTo>
                <a:lnTo>
                  <a:pt x="2846" y="290"/>
                </a:lnTo>
                <a:lnTo>
                  <a:pt x="2850" y="284"/>
                </a:lnTo>
                <a:lnTo>
                  <a:pt x="2852" y="278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70"/>
                </a:lnTo>
                <a:lnTo>
                  <a:pt x="2852" y="264"/>
                </a:lnTo>
                <a:lnTo>
                  <a:pt x="2850" y="258"/>
                </a:lnTo>
                <a:lnTo>
                  <a:pt x="2848" y="254"/>
                </a:lnTo>
                <a:lnTo>
                  <a:pt x="2844" y="248"/>
                </a:lnTo>
                <a:lnTo>
                  <a:pt x="2832" y="242"/>
                </a:lnTo>
                <a:lnTo>
                  <a:pt x="2816" y="238"/>
                </a:lnTo>
                <a:lnTo>
                  <a:pt x="2816" y="238"/>
                </a:lnTo>
                <a:lnTo>
                  <a:pt x="2804" y="234"/>
                </a:lnTo>
                <a:lnTo>
                  <a:pt x="2796" y="230"/>
                </a:lnTo>
                <a:lnTo>
                  <a:pt x="2792" y="226"/>
                </a:lnTo>
                <a:lnTo>
                  <a:pt x="2790" y="220"/>
                </a:lnTo>
                <a:lnTo>
                  <a:pt x="2790" y="220"/>
                </a:lnTo>
                <a:lnTo>
                  <a:pt x="2790" y="220"/>
                </a:lnTo>
                <a:lnTo>
                  <a:pt x="2792" y="214"/>
                </a:lnTo>
                <a:lnTo>
                  <a:pt x="2794" y="210"/>
                </a:lnTo>
                <a:lnTo>
                  <a:pt x="2800" y="208"/>
                </a:lnTo>
                <a:lnTo>
                  <a:pt x="2808" y="206"/>
                </a:lnTo>
                <a:lnTo>
                  <a:pt x="2808" y="206"/>
                </a:lnTo>
                <a:lnTo>
                  <a:pt x="2816" y="206"/>
                </a:lnTo>
                <a:lnTo>
                  <a:pt x="2824" y="208"/>
                </a:lnTo>
                <a:lnTo>
                  <a:pt x="2832" y="212"/>
                </a:lnTo>
                <a:lnTo>
                  <a:pt x="2838" y="218"/>
                </a:lnTo>
                <a:lnTo>
                  <a:pt x="2850" y="202"/>
                </a:lnTo>
                <a:lnTo>
                  <a:pt x="2850" y="202"/>
                </a:lnTo>
                <a:lnTo>
                  <a:pt x="2840" y="196"/>
                </a:lnTo>
                <a:lnTo>
                  <a:pt x="2830" y="192"/>
                </a:lnTo>
                <a:lnTo>
                  <a:pt x="2820" y="190"/>
                </a:lnTo>
                <a:lnTo>
                  <a:pt x="2808" y="188"/>
                </a:lnTo>
                <a:lnTo>
                  <a:pt x="2808" y="188"/>
                </a:lnTo>
                <a:lnTo>
                  <a:pt x="2800" y="190"/>
                </a:lnTo>
                <a:lnTo>
                  <a:pt x="2794" y="190"/>
                </a:lnTo>
                <a:lnTo>
                  <a:pt x="2786" y="194"/>
                </a:lnTo>
                <a:lnTo>
                  <a:pt x="2782" y="198"/>
                </a:lnTo>
                <a:lnTo>
                  <a:pt x="2776" y="202"/>
                </a:lnTo>
                <a:lnTo>
                  <a:pt x="2774" y="208"/>
                </a:lnTo>
                <a:lnTo>
                  <a:pt x="2772" y="214"/>
                </a:lnTo>
                <a:lnTo>
                  <a:pt x="2770" y="222"/>
                </a:lnTo>
                <a:lnTo>
                  <a:pt x="2770" y="222"/>
                </a:lnTo>
                <a:lnTo>
                  <a:pt x="2770" y="222"/>
                </a:lnTo>
                <a:lnTo>
                  <a:pt x="2772" y="228"/>
                </a:lnTo>
                <a:lnTo>
                  <a:pt x="2772" y="234"/>
                </a:lnTo>
                <a:lnTo>
                  <a:pt x="2776" y="240"/>
                </a:lnTo>
                <a:lnTo>
                  <a:pt x="2780" y="244"/>
                </a:lnTo>
                <a:lnTo>
                  <a:pt x="2792" y="250"/>
                </a:lnTo>
                <a:lnTo>
                  <a:pt x="2808" y="254"/>
                </a:lnTo>
                <a:lnTo>
                  <a:pt x="2808" y="254"/>
                </a:lnTo>
                <a:lnTo>
                  <a:pt x="2820" y="258"/>
                </a:lnTo>
                <a:lnTo>
                  <a:pt x="2828" y="262"/>
                </a:lnTo>
                <a:lnTo>
                  <a:pt x="2832" y="266"/>
                </a:lnTo>
                <a:lnTo>
                  <a:pt x="2834" y="272"/>
                </a:lnTo>
                <a:lnTo>
                  <a:pt x="2834" y="272"/>
                </a:lnTo>
                <a:lnTo>
                  <a:pt x="2834" y="272"/>
                </a:lnTo>
                <a:lnTo>
                  <a:pt x="2832" y="278"/>
                </a:lnTo>
                <a:lnTo>
                  <a:pt x="2828" y="282"/>
                </a:lnTo>
                <a:lnTo>
                  <a:pt x="2822" y="286"/>
                </a:lnTo>
                <a:lnTo>
                  <a:pt x="2814" y="286"/>
                </a:lnTo>
                <a:lnTo>
                  <a:pt x="2814" y="286"/>
                </a:lnTo>
                <a:lnTo>
                  <a:pt x="2804" y="286"/>
                </a:lnTo>
                <a:lnTo>
                  <a:pt x="2794" y="282"/>
                </a:lnTo>
                <a:lnTo>
                  <a:pt x="2786" y="278"/>
                </a:lnTo>
                <a:lnTo>
                  <a:pt x="2778" y="272"/>
                </a:lnTo>
                <a:lnTo>
                  <a:pt x="2766" y="286"/>
                </a:lnTo>
                <a:lnTo>
                  <a:pt x="2766" y="286"/>
                </a:lnTo>
                <a:lnTo>
                  <a:pt x="2776" y="294"/>
                </a:lnTo>
                <a:lnTo>
                  <a:pt x="2788" y="300"/>
                </a:lnTo>
                <a:lnTo>
                  <a:pt x="2800" y="302"/>
                </a:lnTo>
                <a:lnTo>
                  <a:pt x="2812" y="304"/>
                </a:lnTo>
                <a:lnTo>
                  <a:pt x="2812" y="304"/>
                </a:lnTo>
                <a:close/>
                <a:moveTo>
                  <a:pt x="2922" y="304"/>
                </a:moveTo>
                <a:lnTo>
                  <a:pt x="2922" y="304"/>
                </a:lnTo>
                <a:lnTo>
                  <a:pt x="2930" y="304"/>
                </a:lnTo>
                <a:lnTo>
                  <a:pt x="2938" y="302"/>
                </a:lnTo>
                <a:lnTo>
                  <a:pt x="2944" y="298"/>
                </a:lnTo>
                <a:lnTo>
                  <a:pt x="2950" y="294"/>
                </a:lnTo>
                <a:lnTo>
                  <a:pt x="2956" y="290"/>
                </a:lnTo>
                <a:lnTo>
                  <a:pt x="2958" y="284"/>
                </a:lnTo>
                <a:lnTo>
                  <a:pt x="2962" y="278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70"/>
                </a:lnTo>
                <a:lnTo>
                  <a:pt x="2962" y="264"/>
                </a:lnTo>
                <a:lnTo>
                  <a:pt x="2960" y="258"/>
                </a:lnTo>
                <a:lnTo>
                  <a:pt x="2956" y="254"/>
                </a:lnTo>
                <a:lnTo>
                  <a:pt x="2952" y="248"/>
                </a:lnTo>
                <a:lnTo>
                  <a:pt x="2942" y="242"/>
                </a:lnTo>
                <a:lnTo>
                  <a:pt x="2926" y="238"/>
                </a:lnTo>
                <a:lnTo>
                  <a:pt x="2926" y="238"/>
                </a:lnTo>
                <a:lnTo>
                  <a:pt x="2912" y="234"/>
                </a:lnTo>
                <a:lnTo>
                  <a:pt x="2904" y="230"/>
                </a:lnTo>
                <a:lnTo>
                  <a:pt x="2900" y="226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20"/>
                </a:lnTo>
                <a:lnTo>
                  <a:pt x="2900" y="214"/>
                </a:lnTo>
                <a:lnTo>
                  <a:pt x="2904" y="210"/>
                </a:lnTo>
                <a:lnTo>
                  <a:pt x="2910" y="208"/>
                </a:lnTo>
                <a:lnTo>
                  <a:pt x="2918" y="206"/>
                </a:lnTo>
                <a:lnTo>
                  <a:pt x="2918" y="206"/>
                </a:lnTo>
                <a:lnTo>
                  <a:pt x="2926" y="206"/>
                </a:lnTo>
                <a:lnTo>
                  <a:pt x="2932" y="208"/>
                </a:lnTo>
                <a:lnTo>
                  <a:pt x="2948" y="218"/>
                </a:lnTo>
                <a:lnTo>
                  <a:pt x="2958" y="202"/>
                </a:lnTo>
                <a:lnTo>
                  <a:pt x="2958" y="202"/>
                </a:lnTo>
                <a:lnTo>
                  <a:pt x="2950" y="196"/>
                </a:lnTo>
                <a:lnTo>
                  <a:pt x="2940" y="192"/>
                </a:lnTo>
                <a:lnTo>
                  <a:pt x="2930" y="190"/>
                </a:lnTo>
                <a:lnTo>
                  <a:pt x="2918" y="188"/>
                </a:lnTo>
                <a:lnTo>
                  <a:pt x="2918" y="188"/>
                </a:lnTo>
                <a:lnTo>
                  <a:pt x="2910" y="190"/>
                </a:lnTo>
                <a:lnTo>
                  <a:pt x="2902" y="190"/>
                </a:lnTo>
                <a:lnTo>
                  <a:pt x="2896" y="194"/>
                </a:lnTo>
                <a:lnTo>
                  <a:pt x="2890" y="198"/>
                </a:lnTo>
                <a:lnTo>
                  <a:pt x="2886" y="202"/>
                </a:lnTo>
                <a:lnTo>
                  <a:pt x="2882" y="208"/>
                </a:lnTo>
                <a:lnTo>
                  <a:pt x="2880" y="214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2"/>
                </a:lnTo>
                <a:lnTo>
                  <a:pt x="2880" y="228"/>
                </a:lnTo>
                <a:lnTo>
                  <a:pt x="2882" y="234"/>
                </a:lnTo>
                <a:lnTo>
                  <a:pt x="2886" y="240"/>
                </a:lnTo>
                <a:lnTo>
                  <a:pt x="2890" y="244"/>
                </a:lnTo>
                <a:lnTo>
                  <a:pt x="2900" y="250"/>
                </a:lnTo>
                <a:lnTo>
                  <a:pt x="2916" y="254"/>
                </a:lnTo>
                <a:lnTo>
                  <a:pt x="2916" y="254"/>
                </a:lnTo>
                <a:lnTo>
                  <a:pt x="2930" y="258"/>
                </a:lnTo>
                <a:lnTo>
                  <a:pt x="2938" y="262"/>
                </a:lnTo>
                <a:lnTo>
                  <a:pt x="2942" y="266"/>
                </a:lnTo>
                <a:lnTo>
                  <a:pt x="2942" y="272"/>
                </a:lnTo>
                <a:lnTo>
                  <a:pt x="2942" y="272"/>
                </a:lnTo>
                <a:lnTo>
                  <a:pt x="2942" y="272"/>
                </a:lnTo>
                <a:lnTo>
                  <a:pt x="2940" y="278"/>
                </a:lnTo>
                <a:lnTo>
                  <a:pt x="2936" y="282"/>
                </a:lnTo>
                <a:lnTo>
                  <a:pt x="2930" y="286"/>
                </a:lnTo>
                <a:lnTo>
                  <a:pt x="2922" y="286"/>
                </a:lnTo>
                <a:lnTo>
                  <a:pt x="2922" y="286"/>
                </a:lnTo>
                <a:lnTo>
                  <a:pt x="2912" y="286"/>
                </a:lnTo>
                <a:lnTo>
                  <a:pt x="2904" y="282"/>
                </a:lnTo>
                <a:lnTo>
                  <a:pt x="2894" y="278"/>
                </a:lnTo>
                <a:lnTo>
                  <a:pt x="2886" y="272"/>
                </a:lnTo>
                <a:lnTo>
                  <a:pt x="2876" y="286"/>
                </a:lnTo>
                <a:lnTo>
                  <a:pt x="2876" y="286"/>
                </a:lnTo>
                <a:lnTo>
                  <a:pt x="2886" y="294"/>
                </a:lnTo>
                <a:lnTo>
                  <a:pt x="2898" y="300"/>
                </a:lnTo>
                <a:lnTo>
                  <a:pt x="2910" y="302"/>
                </a:lnTo>
                <a:lnTo>
                  <a:pt x="2922" y="304"/>
                </a:lnTo>
                <a:lnTo>
                  <a:pt x="2922" y="304"/>
                </a:lnTo>
                <a:close/>
                <a:moveTo>
                  <a:pt x="3086" y="304"/>
                </a:moveTo>
                <a:lnTo>
                  <a:pt x="3086" y="304"/>
                </a:lnTo>
                <a:lnTo>
                  <a:pt x="3094" y="304"/>
                </a:lnTo>
                <a:lnTo>
                  <a:pt x="3102" y="302"/>
                </a:lnTo>
                <a:lnTo>
                  <a:pt x="3108" y="298"/>
                </a:lnTo>
                <a:lnTo>
                  <a:pt x="3114" y="294"/>
                </a:lnTo>
                <a:lnTo>
                  <a:pt x="3118" y="290"/>
                </a:lnTo>
                <a:lnTo>
                  <a:pt x="3122" y="284"/>
                </a:lnTo>
                <a:lnTo>
                  <a:pt x="3124" y="278"/>
                </a:lnTo>
                <a:lnTo>
                  <a:pt x="3126" y="270"/>
                </a:lnTo>
                <a:lnTo>
                  <a:pt x="3126" y="270"/>
                </a:lnTo>
                <a:lnTo>
                  <a:pt x="3126" y="270"/>
                </a:lnTo>
                <a:lnTo>
                  <a:pt x="3124" y="264"/>
                </a:lnTo>
                <a:lnTo>
                  <a:pt x="3122" y="258"/>
                </a:lnTo>
                <a:lnTo>
                  <a:pt x="3120" y="254"/>
                </a:lnTo>
                <a:lnTo>
                  <a:pt x="3116" y="248"/>
                </a:lnTo>
                <a:lnTo>
                  <a:pt x="3104" y="242"/>
                </a:lnTo>
                <a:lnTo>
                  <a:pt x="3090" y="238"/>
                </a:lnTo>
                <a:lnTo>
                  <a:pt x="3090" y="238"/>
                </a:lnTo>
                <a:lnTo>
                  <a:pt x="3076" y="234"/>
                </a:lnTo>
                <a:lnTo>
                  <a:pt x="3068" y="230"/>
                </a:lnTo>
                <a:lnTo>
                  <a:pt x="3064" y="226"/>
                </a:lnTo>
                <a:lnTo>
                  <a:pt x="3062" y="220"/>
                </a:lnTo>
                <a:lnTo>
                  <a:pt x="3062" y="220"/>
                </a:lnTo>
                <a:lnTo>
                  <a:pt x="3062" y="220"/>
                </a:lnTo>
                <a:lnTo>
                  <a:pt x="3064" y="214"/>
                </a:lnTo>
                <a:lnTo>
                  <a:pt x="3068" y="210"/>
                </a:lnTo>
                <a:lnTo>
                  <a:pt x="3074" y="208"/>
                </a:lnTo>
                <a:lnTo>
                  <a:pt x="3080" y="206"/>
                </a:lnTo>
                <a:lnTo>
                  <a:pt x="3080" y="206"/>
                </a:lnTo>
                <a:lnTo>
                  <a:pt x="3088" y="206"/>
                </a:lnTo>
                <a:lnTo>
                  <a:pt x="3096" y="208"/>
                </a:lnTo>
                <a:lnTo>
                  <a:pt x="3104" y="212"/>
                </a:lnTo>
                <a:lnTo>
                  <a:pt x="3112" y="218"/>
                </a:lnTo>
                <a:lnTo>
                  <a:pt x="3122" y="202"/>
                </a:lnTo>
                <a:lnTo>
                  <a:pt x="3122" y="202"/>
                </a:lnTo>
                <a:lnTo>
                  <a:pt x="3112" y="196"/>
                </a:lnTo>
                <a:lnTo>
                  <a:pt x="3104" y="192"/>
                </a:lnTo>
                <a:lnTo>
                  <a:pt x="3092" y="190"/>
                </a:lnTo>
                <a:lnTo>
                  <a:pt x="3082" y="188"/>
                </a:lnTo>
                <a:lnTo>
                  <a:pt x="3082" y="188"/>
                </a:lnTo>
                <a:lnTo>
                  <a:pt x="3074" y="190"/>
                </a:lnTo>
                <a:lnTo>
                  <a:pt x="3066" y="190"/>
                </a:lnTo>
                <a:lnTo>
                  <a:pt x="3060" y="194"/>
                </a:lnTo>
                <a:lnTo>
                  <a:pt x="3054" y="198"/>
                </a:lnTo>
                <a:lnTo>
                  <a:pt x="3050" y="202"/>
                </a:lnTo>
                <a:lnTo>
                  <a:pt x="3046" y="208"/>
                </a:lnTo>
                <a:lnTo>
                  <a:pt x="3044" y="214"/>
                </a:lnTo>
                <a:lnTo>
                  <a:pt x="3042" y="222"/>
                </a:lnTo>
                <a:lnTo>
                  <a:pt x="3042" y="222"/>
                </a:lnTo>
                <a:lnTo>
                  <a:pt x="3042" y="222"/>
                </a:lnTo>
                <a:lnTo>
                  <a:pt x="3044" y="228"/>
                </a:lnTo>
                <a:lnTo>
                  <a:pt x="3046" y="234"/>
                </a:lnTo>
                <a:lnTo>
                  <a:pt x="3048" y="240"/>
                </a:lnTo>
                <a:lnTo>
                  <a:pt x="3052" y="244"/>
                </a:lnTo>
                <a:lnTo>
                  <a:pt x="3064" y="250"/>
                </a:lnTo>
                <a:lnTo>
                  <a:pt x="3080" y="254"/>
                </a:lnTo>
                <a:lnTo>
                  <a:pt x="3080" y="254"/>
                </a:lnTo>
                <a:lnTo>
                  <a:pt x="3092" y="258"/>
                </a:lnTo>
                <a:lnTo>
                  <a:pt x="3100" y="262"/>
                </a:lnTo>
                <a:lnTo>
                  <a:pt x="3104" y="266"/>
                </a:lnTo>
                <a:lnTo>
                  <a:pt x="3106" y="272"/>
                </a:lnTo>
                <a:lnTo>
                  <a:pt x="3106" y="272"/>
                </a:lnTo>
                <a:lnTo>
                  <a:pt x="3106" y="272"/>
                </a:lnTo>
                <a:lnTo>
                  <a:pt x="3104" y="278"/>
                </a:lnTo>
                <a:lnTo>
                  <a:pt x="3100" y="282"/>
                </a:lnTo>
                <a:lnTo>
                  <a:pt x="3094" y="286"/>
                </a:lnTo>
                <a:lnTo>
                  <a:pt x="3086" y="286"/>
                </a:lnTo>
                <a:lnTo>
                  <a:pt x="3086" y="286"/>
                </a:lnTo>
                <a:lnTo>
                  <a:pt x="3076" y="286"/>
                </a:lnTo>
                <a:lnTo>
                  <a:pt x="3066" y="282"/>
                </a:lnTo>
                <a:lnTo>
                  <a:pt x="3058" y="278"/>
                </a:lnTo>
                <a:lnTo>
                  <a:pt x="3050" y="272"/>
                </a:lnTo>
                <a:lnTo>
                  <a:pt x="3038" y="286"/>
                </a:lnTo>
                <a:lnTo>
                  <a:pt x="3038" y="286"/>
                </a:lnTo>
                <a:lnTo>
                  <a:pt x="3048" y="294"/>
                </a:lnTo>
                <a:lnTo>
                  <a:pt x="3060" y="300"/>
                </a:lnTo>
                <a:lnTo>
                  <a:pt x="3072" y="302"/>
                </a:lnTo>
                <a:lnTo>
                  <a:pt x="3086" y="304"/>
                </a:lnTo>
                <a:lnTo>
                  <a:pt x="3086" y="304"/>
                </a:lnTo>
                <a:close/>
                <a:moveTo>
                  <a:pt x="3208" y="304"/>
                </a:moveTo>
                <a:lnTo>
                  <a:pt x="3208" y="304"/>
                </a:lnTo>
                <a:lnTo>
                  <a:pt x="3220" y="302"/>
                </a:lnTo>
                <a:lnTo>
                  <a:pt x="3230" y="300"/>
                </a:lnTo>
                <a:lnTo>
                  <a:pt x="3240" y="294"/>
                </a:lnTo>
                <a:lnTo>
                  <a:pt x="3250" y="288"/>
                </a:lnTo>
                <a:lnTo>
                  <a:pt x="3256" y="278"/>
                </a:lnTo>
                <a:lnTo>
                  <a:pt x="3262" y="268"/>
                </a:lnTo>
                <a:lnTo>
                  <a:pt x="3264" y="258"/>
                </a:lnTo>
                <a:lnTo>
                  <a:pt x="3266" y="246"/>
                </a:lnTo>
                <a:lnTo>
                  <a:pt x="3266" y="246"/>
                </a:lnTo>
                <a:lnTo>
                  <a:pt x="3266" y="246"/>
                </a:lnTo>
                <a:lnTo>
                  <a:pt x="3264" y="234"/>
                </a:lnTo>
                <a:lnTo>
                  <a:pt x="3262" y="224"/>
                </a:lnTo>
                <a:lnTo>
                  <a:pt x="3256" y="214"/>
                </a:lnTo>
                <a:lnTo>
                  <a:pt x="3250" y="206"/>
                </a:lnTo>
                <a:lnTo>
                  <a:pt x="3242" y="198"/>
                </a:lnTo>
                <a:lnTo>
                  <a:pt x="3232" y="192"/>
                </a:lnTo>
                <a:lnTo>
                  <a:pt x="3220" y="190"/>
                </a:lnTo>
                <a:lnTo>
                  <a:pt x="3208" y="188"/>
                </a:lnTo>
                <a:lnTo>
                  <a:pt x="3208" y="188"/>
                </a:lnTo>
                <a:lnTo>
                  <a:pt x="3196" y="190"/>
                </a:lnTo>
                <a:lnTo>
                  <a:pt x="3184" y="192"/>
                </a:lnTo>
                <a:lnTo>
                  <a:pt x="3174" y="198"/>
                </a:lnTo>
                <a:lnTo>
                  <a:pt x="3166" y="206"/>
                </a:lnTo>
                <a:lnTo>
                  <a:pt x="3158" y="214"/>
                </a:lnTo>
                <a:lnTo>
                  <a:pt x="3154" y="224"/>
                </a:lnTo>
                <a:lnTo>
                  <a:pt x="3150" y="234"/>
                </a:lnTo>
                <a:lnTo>
                  <a:pt x="3148" y="246"/>
                </a:lnTo>
                <a:lnTo>
                  <a:pt x="3148" y="246"/>
                </a:lnTo>
                <a:lnTo>
                  <a:pt x="3148" y="246"/>
                </a:lnTo>
                <a:lnTo>
                  <a:pt x="3150" y="258"/>
                </a:lnTo>
                <a:lnTo>
                  <a:pt x="3154" y="268"/>
                </a:lnTo>
                <a:lnTo>
                  <a:pt x="3158" y="278"/>
                </a:lnTo>
                <a:lnTo>
                  <a:pt x="3166" y="288"/>
                </a:lnTo>
                <a:lnTo>
                  <a:pt x="3174" y="294"/>
                </a:lnTo>
                <a:lnTo>
                  <a:pt x="3184" y="300"/>
                </a:lnTo>
                <a:lnTo>
                  <a:pt x="3194" y="302"/>
                </a:lnTo>
                <a:lnTo>
                  <a:pt x="3208" y="304"/>
                </a:lnTo>
                <a:lnTo>
                  <a:pt x="3208" y="304"/>
                </a:lnTo>
                <a:close/>
                <a:moveTo>
                  <a:pt x="3208" y="286"/>
                </a:moveTo>
                <a:lnTo>
                  <a:pt x="3208" y="286"/>
                </a:lnTo>
                <a:lnTo>
                  <a:pt x="3200" y="286"/>
                </a:lnTo>
                <a:lnTo>
                  <a:pt x="3192" y="282"/>
                </a:lnTo>
                <a:lnTo>
                  <a:pt x="3186" y="280"/>
                </a:lnTo>
                <a:lnTo>
                  <a:pt x="3180" y="274"/>
                </a:lnTo>
                <a:lnTo>
                  <a:pt x="3176" y="268"/>
                </a:lnTo>
                <a:lnTo>
                  <a:pt x="3172" y="262"/>
                </a:lnTo>
                <a:lnTo>
                  <a:pt x="3170" y="254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46"/>
                </a:lnTo>
                <a:lnTo>
                  <a:pt x="3170" y="238"/>
                </a:lnTo>
                <a:lnTo>
                  <a:pt x="3172" y="230"/>
                </a:lnTo>
                <a:lnTo>
                  <a:pt x="3176" y="224"/>
                </a:lnTo>
                <a:lnTo>
                  <a:pt x="3180" y="218"/>
                </a:lnTo>
                <a:lnTo>
                  <a:pt x="3186" y="214"/>
                </a:lnTo>
                <a:lnTo>
                  <a:pt x="3192" y="210"/>
                </a:lnTo>
                <a:lnTo>
                  <a:pt x="3200" y="208"/>
                </a:lnTo>
                <a:lnTo>
                  <a:pt x="3208" y="206"/>
                </a:lnTo>
                <a:lnTo>
                  <a:pt x="3208" y="206"/>
                </a:lnTo>
                <a:lnTo>
                  <a:pt x="3216" y="208"/>
                </a:lnTo>
                <a:lnTo>
                  <a:pt x="3222" y="210"/>
                </a:lnTo>
                <a:lnTo>
                  <a:pt x="3230" y="214"/>
                </a:lnTo>
                <a:lnTo>
                  <a:pt x="3234" y="218"/>
                </a:lnTo>
                <a:lnTo>
                  <a:pt x="3240" y="224"/>
                </a:lnTo>
                <a:lnTo>
                  <a:pt x="3242" y="230"/>
                </a:lnTo>
                <a:lnTo>
                  <a:pt x="3244" y="238"/>
                </a:lnTo>
                <a:lnTo>
                  <a:pt x="3246" y="246"/>
                </a:lnTo>
                <a:lnTo>
                  <a:pt x="3246" y="246"/>
                </a:lnTo>
                <a:lnTo>
                  <a:pt x="3246" y="246"/>
                </a:lnTo>
                <a:lnTo>
                  <a:pt x="3244" y="254"/>
                </a:lnTo>
                <a:lnTo>
                  <a:pt x="3242" y="262"/>
                </a:lnTo>
                <a:lnTo>
                  <a:pt x="3240" y="268"/>
                </a:lnTo>
                <a:lnTo>
                  <a:pt x="3234" y="274"/>
                </a:lnTo>
                <a:lnTo>
                  <a:pt x="3230" y="280"/>
                </a:lnTo>
                <a:lnTo>
                  <a:pt x="3222" y="282"/>
                </a:lnTo>
                <a:lnTo>
                  <a:pt x="3216" y="286"/>
                </a:lnTo>
                <a:lnTo>
                  <a:pt x="3208" y="286"/>
                </a:lnTo>
                <a:lnTo>
                  <a:pt x="3208" y="286"/>
                </a:lnTo>
                <a:close/>
                <a:moveTo>
                  <a:pt x="3298" y="302"/>
                </a:moveTo>
                <a:lnTo>
                  <a:pt x="3376" y="302"/>
                </a:lnTo>
                <a:lnTo>
                  <a:pt x="3376" y="284"/>
                </a:lnTo>
                <a:lnTo>
                  <a:pt x="3316" y="284"/>
                </a:lnTo>
                <a:lnTo>
                  <a:pt x="3316" y="190"/>
                </a:lnTo>
                <a:lnTo>
                  <a:pt x="3298" y="190"/>
                </a:lnTo>
                <a:lnTo>
                  <a:pt x="3298" y="302"/>
                </a:lnTo>
                <a:close/>
                <a:moveTo>
                  <a:pt x="3446" y="304"/>
                </a:moveTo>
                <a:lnTo>
                  <a:pt x="3446" y="304"/>
                </a:lnTo>
                <a:lnTo>
                  <a:pt x="3456" y="304"/>
                </a:lnTo>
                <a:lnTo>
                  <a:pt x="3466" y="300"/>
                </a:lnTo>
                <a:lnTo>
                  <a:pt x="3474" y="296"/>
                </a:lnTo>
                <a:lnTo>
                  <a:pt x="3480" y="292"/>
                </a:lnTo>
                <a:lnTo>
                  <a:pt x="3486" y="284"/>
                </a:lnTo>
                <a:lnTo>
                  <a:pt x="3490" y="276"/>
                </a:lnTo>
                <a:lnTo>
                  <a:pt x="3492" y="266"/>
                </a:lnTo>
                <a:lnTo>
                  <a:pt x="3494" y="254"/>
                </a:lnTo>
                <a:lnTo>
                  <a:pt x="3494" y="190"/>
                </a:lnTo>
                <a:lnTo>
                  <a:pt x="3474" y="190"/>
                </a:lnTo>
                <a:lnTo>
                  <a:pt x="3474" y="254"/>
                </a:lnTo>
                <a:lnTo>
                  <a:pt x="3474" y="254"/>
                </a:lnTo>
                <a:lnTo>
                  <a:pt x="3472" y="268"/>
                </a:lnTo>
                <a:lnTo>
                  <a:pt x="3470" y="274"/>
                </a:lnTo>
                <a:lnTo>
                  <a:pt x="3466" y="278"/>
                </a:lnTo>
                <a:lnTo>
                  <a:pt x="3462" y="282"/>
                </a:lnTo>
                <a:lnTo>
                  <a:pt x="3458" y="284"/>
                </a:lnTo>
                <a:lnTo>
                  <a:pt x="3446" y="286"/>
                </a:lnTo>
                <a:lnTo>
                  <a:pt x="3446" y="286"/>
                </a:lnTo>
                <a:lnTo>
                  <a:pt x="3434" y="284"/>
                </a:lnTo>
                <a:lnTo>
                  <a:pt x="3430" y="282"/>
                </a:lnTo>
                <a:lnTo>
                  <a:pt x="3426" y="278"/>
                </a:lnTo>
                <a:lnTo>
                  <a:pt x="3422" y="274"/>
                </a:lnTo>
                <a:lnTo>
                  <a:pt x="3420" y="268"/>
                </a:lnTo>
                <a:lnTo>
                  <a:pt x="3418" y="254"/>
                </a:lnTo>
                <a:lnTo>
                  <a:pt x="3418" y="190"/>
                </a:lnTo>
                <a:lnTo>
                  <a:pt x="3398" y="190"/>
                </a:lnTo>
                <a:lnTo>
                  <a:pt x="3398" y="254"/>
                </a:lnTo>
                <a:lnTo>
                  <a:pt x="3398" y="254"/>
                </a:lnTo>
                <a:lnTo>
                  <a:pt x="3398" y="266"/>
                </a:lnTo>
                <a:lnTo>
                  <a:pt x="3402" y="276"/>
                </a:lnTo>
                <a:lnTo>
                  <a:pt x="3406" y="284"/>
                </a:lnTo>
                <a:lnTo>
                  <a:pt x="3410" y="292"/>
                </a:lnTo>
                <a:lnTo>
                  <a:pt x="3418" y="296"/>
                </a:lnTo>
                <a:lnTo>
                  <a:pt x="3426" y="300"/>
                </a:lnTo>
                <a:lnTo>
                  <a:pt x="3436" y="304"/>
                </a:lnTo>
                <a:lnTo>
                  <a:pt x="3446" y="304"/>
                </a:lnTo>
                <a:lnTo>
                  <a:pt x="3446" y="304"/>
                </a:lnTo>
                <a:close/>
                <a:moveTo>
                  <a:pt x="3554" y="302"/>
                </a:moveTo>
                <a:lnTo>
                  <a:pt x="3574" y="302"/>
                </a:lnTo>
                <a:lnTo>
                  <a:pt x="3574" y="208"/>
                </a:lnTo>
                <a:lnTo>
                  <a:pt x="3610" y="208"/>
                </a:lnTo>
                <a:lnTo>
                  <a:pt x="3610" y="190"/>
                </a:lnTo>
                <a:lnTo>
                  <a:pt x="3518" y="190"/>
                </a:lnTo>
                <a:lnTo>
                  <a:pt x="3518" y="208"/>
                </a:lnTo>
                <a:lnTo>
                  <a:pt x="3554" y="208"/>
                </a:lnTo>
                <a:lnTo>
                  <a:pt x="3554" y="302"/>
                </a:lnTo>
                <a:close/>
                <a:moveTo>
                  <a:pt x="3636" y="302"/>
                </a:moveTo>
                <a:lnTo>
                  <a:pt x="3656" y="302"/>
                </a:lnTo>
                <a:lnTo>
                  <a:pt x="3656" y="190"/>
                </a:lnTo>
                <a:lnTo>
                  <a:pt x="3636" y="190"/>
                </a:lnTo>
                <a:lnTo>
                  <a:pt x="3636" y="302"/>
                </a:lnTo>
                <a:close/>
                <a:moveTo>
                  <a:pt x="3746" y="304"/>
                </a:moveTo>
                <a:lnTo>
                  <a:pt x="3746" y="304"/>
                </a:lnTo>
                <a:lnTo>
                  <a:pt x="3758" y="302"/>
                </a:lnTo>
                <a:lnTo>
                  <a:pt x="3770" y="300"/>
                </a:lnTo>
                <a:lnTo>
                  <a:pt x="3780" y="294"/>
                </a:lnTo>
                <a:lnTo>
                  <a:pt x="3788" y="288"/>
                </a:lnTo>
                <a:lnTo>
                  <a:pt x="3794" y="278"/>
                </a:lnTo>
                <a:lnTo>
                  <a:pt x="3800" y="268"/>
                </a:lnTo>
                <a:lnTo>
                  <a:pt x="3804" y="258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46"/>
                </a:lnTo>
                <a:lnTo>
                  <a:pt x="3804" y="234"/>
                </a:lnTo>
                <a:lnTo>
                  <a:pt x="3800" y="224"/>
                </a:lnTo>
                <a:lnTo>
                  <a:pt x="3796" y="214"/>
                </a:lnTo>
                <a:lnTo>
                  <a:pt x="3788" y="206"/>
                </a:lnTo>
                <a:lnTo>
                  <a:pt x="3780" y="198"/>
                </a:lnTo>
                <a:lnTo>
                  <a:pt x="3770" y="192"/>
                </a:lnTo>
                <a:lnTo>
                  <a:pt x="3758" y="190"/>
                </a:lnTo>
                <a:lnTo>
                  <a:pt x="3746" y="188"/>
                </a:lnTo>
                <a:lnTo>
                  <a:pt x="3746" y="188"/>
                </a:lnTo>
                <a:lnTo>
                  <a:pt x="3734" y="190"/>
                </a:lnTo>
                <a:lnTo>
                  <a:pt x="3722" y="192"/>
                </a:lnTo>
                <a:lnTo>
                  <a:pt x="3712" y="198"/>
                </a:lnTo>
                <a:lnTo>
                  <a:pt x="3704" y="206"/>
                </a:lnTo>
                <a:lnTo>
                  <a:pt x="3696" y="214"/>
                </a:lnTo>
                <a:lnTo>
                  <a:pt x="3692" y="224"/>
                </a:lnTo>
                <a:lnTo>
                  <a:pt x="3688" y="234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46"/>
                </a:lnTo>
                <a:lnTo>
                  <a:pt x="3688" y="258"/>
                </a:lnTo>
                <a:lnTo>
                  <a:pt x="3692" y="268"/>
                </a:lnTo>
                <a:lnTo>
                  <a:pt x="3696" y="278"/>
                </a:lnTo>
                <a:lnTo>
                  <a:pt x="3704" y="288"/>
                </a:lnTo>
                <a:lnTo>
                  <a:pt x="3712" y="294"/>
                </a:lnTo>
                <a:lnTo>
                  <a:pt x="3722" y="300"/>
                </a:lnTo>
                <a:lnTo>
                  <a:pt x="3734" y="302"/>
                </a:lnTo>
                <a:lnTo>
                  <a:pt x="3746" y="304"/>
                </a:lnTo>
                <a:lnTo>
                  <a:pt x="3746" y="304"/>
                </a:lnTo>
                <a:close/>
                <a:moveTo>
                  <a:pt x="3746" y="286"/>
                </a:moveTo>
                <a:lnTo>
                  <a:pt x="3746" y="286"/>
                </a:lnTo>
                <a:lnTo>
                  <a:pt x="3738" y="286"/>
                </a:lnTo>
                <a:lnTo>
                  <a:pt x="3730" y="282"/>
                </a:lnTo>
                <a:lnTo>
                  <a:pt x="3724" y="280"/>
                </a:lnTo>
                <a:lnTo>
                  <a:pt x="3718" y="274"/>
                </a:lnTo>
                <a:lnTo>
                  <a:pt x="3714" y="268"/>
                </a:lnTo>
                <a:lnTo>
                  <a:pt x="3710" y="262"/>
                </a:lnTo>
                <a:lnTo>
                  <a:pt x="3708" y="254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46"/>
                </a:lnTo>
                <a:lnTo>
                  <a:pt x="3708" y="238"/>
                </a:lnTo>
                <a:lnTo>
                  <a:pt x="3710" y="230"/>
                </a:lnTo>
                <a:lnTo>
                  <a:pt x="3714" y="224"/>
                </a:lnTo>
                <a:lnTo>
                  <a:pt x="3718" y="218"/>
                </a:lnTo>
                <a:lnTo>
                  <a:pt x="3724" y="214"/>
                </a:lnTo>
                <a:lnTo>
                  <a:pt x="3730" y="210"/>
                </a:lnTo>
                <a:lnTo>
                  <a:pt x="3738" y="208"/>
                </a:lnTo>
                <a:lnTo>
                  <a:pt x="3746" y="206"/>
                </a:lnTo>
                <a:lnTo>
                  <a:pt x="3746" y="206"/>
                </a:lnTo>
                <a:lnTo>
                  <a:pt x="3754" y="208"/>
                </a:lnTo>
                <a:lnTo>
                  <a:pt x="3762" y="210"/>
                </a:lnTo>
                <a:lnTo>
                  <a:pt x="3768" y="214"/>
                </a:lnTo>
                <a:lnTo>
                  <a:pt x="3774" y="218"/>
                </a:lnTo>
                <a:lnTo>
                  <a:pt x="3778" y="224"/>
                </a:lnTo>
                <a:lnTo>
                  <a:pt x="3782" y="230"/>
                </a:lnTo>
                <a:lnTo>
                  <a:pt x="3784" y="238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46"/>
                </a:lnTo>
                <a:lnTo>
                  <a:pt x="3784" y="254"/>
                </a:lnTo>
                <a:lnTo>
                  <a:pt x="3782" y="262"/>
                </a:lnTo>
                <a:lnTo>
                  <a:pt x="3778" y="268"/>
                </a:lnTo>
                <a:lnTo>
                  <a:pt x="3774" y="274"/>
                </a:lnTo>
                <a:lnTo>
                  <a:pt x="3768" y="280"/>
                </a:lnTo>
                <a:lnTo>
                  <a:pt x="3762" y="282"/>
                </a:lnTo>
                <a:lnTo>
                  <a:pt x="3754" y="286"/>
                </a:lnTo>
                <a:lnTo>
                  <a:pt x="3746" y="286"/>
                </a:lnTo>
                <a:lnTo>
                  <a:pt x="3746" y="286"/>
                </a:lnTo>
                <a:close/>
                <a:moveTo>
                  <a:pt x="3836" y="302"/>
                </a:moveTo>
                <a:lnTo>
                  <a:pt x="3856" y="302"/>
                </a:lnTo>
                <a:lnTo>
                  <a:pt x="3856" y="222"/>
                </a:lnTo>
                <a:lnTo>
                  <a:pt x="3916" y="302"/>
                </a:lnTo>
                <a:lnTo>
                  <a:pt x="3934" y="302"/>
                </a:lnTo>
                <a:lnTo>
                  <a:pt x="3934" y="190"/>
                </a:lnTo>
                <a:lnTo>
                  <a:pt x="3914" y="190"/>
                </a:lnTo>
                <a:lnTo>
                  <a:pt x="3914" y="268"/>
                </a:lnTo>
                <a:lnTo>
                  <a:pt x="3854" y="190"/>
                </a:lnTo>
                <a:lnTo>
                  <a:pt x="3836" y="190"/>
                </a:lnTo>
                <a:lnTo>
                  <a:pt x="3836" y="302"/>
                </a:lnTo>
                <a:close/>
                <a:moveTo>
                  <a:pt x="4008" y="304"/>
                </a:moveTo>
                <a:lnTo>
                  <a:pt x="4008" y="304"/>
                </a:lnTo>
                <a:lnTo>
                  <a:pt x="4016" y="304"/>
                </a:lnTo>
                <a:lnTo>
                  <a:pt x="4024" y="302"/>
                </a:lnTo>
                <a:lnTo>
                  <a:pt x="4032" y="298"/>
                </a:lnTo>
                <a:lnTo>
                  <a:pt x="4038" y="294"/>
                </a:lnTo>
                <a:lnTo>
                  <a:pt x="4042" y="290"/>
                </a:lnTo>
                <a:lnTo>
                  <a:pt x="4046" y="284"/>
                </a:lnTo>
                <a:lnTo>
                  <a:pt x="4048" y="278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70"/>
                </a:lnTo>
                <a:lnTo>
                  <a:pt x="4048" y="264"/>
                </a:lnTo>
                <a:lnTo>
                  <a:pt x="4046" y="258"/>
                </a:lnTo>
                <a:lnTo>
                  <a:pt x="4044" y="254"/>
                </a:lnTo>
                <a:lnTo>
                  <a:pt x="4040" y="248"/>
                </a:lnTo>
                <a:lnTo>
                  <a:pt x="4028" y="242"/>
                </a:lnTo>
                <a:lnTo>
                  <a:pt x="4012" y="238"/>
                </a:lnTo>
                <a:lnTo>
                  <a:pt x="4012" y="238"/>
                </a:lnTo>
                <a:lnTo>
                  <a:pt x="4000" y="234"/>
                </a:lnTo>
                <a:lnTo>
                  <a:pt x="3992" y="230"/>
                </a:lnTo>
                <a:lnTo>
                  <a:pt x="3988" y="226"/>
                </a:lnTo>
                <a:lnTo>
                  <a:pt x="3986" y="220"/>
                </a:lnTo>
                <a:lnTo>
                  <a:pt x="3986" y="220"/>
                </a:lnTo>
                <a:lnTo>
                  <a:pt x="3986" y="220"/>
                </a:lnTo>
                <a:lnTo>
                  <a:pt x="3988" y="214"/>
                </a:lnTo>
                <a:lnTo>
                  <a:pt x="3990" y="210"/>
                </a:lnTo>
                <a:lnTo>
                  <a:pt x="3996" y="208"/>
                </a:lnTo>
                <a:lnTo>
                  <a:pt x="4004" y="206"/>
                </a:lnTo>
                <a:lnTo>
                  <a:pt x="4004" y="206"/>
                </a:lnTo>
                <a:lnTo>
                  <a:pt x="4012" y="206"/>
                </a:lnTo>
                <a:lnTo>
                  <a:pt x="4020" y="208"/>
                </a:lnTo>
                <a:lnTo>
                  <a:pt x="4028" y="212"/>
                </a:lnTo>
                <a:lnTo>
                  <a:pt x="4034" y="218"/>
                </a:lnTo>
                <a:lnTo>
                  <a:pt x="4046" y="202"/>
                </a:lnTo>
                <a:lnTo>
                  <a:pt x="4046" y="202"/>
                </a:lnTo>
                <a:lnTo>
                  <a:pt x="4036" y="196"/>
                </a:lnTo>
                <a:lnTo>
                  <a:pt x="4026" y="192"/>
                </a:lnTo>
                <a:lnTo>
                  <a:pt x="4016" y="190"/>
                </a:lnTo>
                <a:lnTo>
                  <a:pt x="4004" y="188"/>
                </a:lnTo>
                <a:lnTo>
                  <a:pt x="4004" y="188"/>
                </a:lnTo>
                <a:lnTo>
                  <a:pt x="3996" y="190"/>
                </a:lnTo>
                <a:lnTo>
                  <a:pt x="3990" y="190"/>
                </a:lnTo>
                <a:lnTo>
                  <a:pt x="3982" y="194"/>
                </a:lnTo>
                <a:lnTo>
                  <a:pt x="3976" y="198"/>
                </a:lnTo>
                <a:lnTo>
                  <a:pt x="3972" y="202"/>
                </a:lnTo>
                <a:lnTo>
                  <a:pt x="3970" y="208"/>
                </a:lnTo>
                <a:lnTo>
                  <a:pt x="3966" y="214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2"/>
                </a:lnTo>
                <a:lnTo>
                  <a:pt x="3966" y="228"/>
                </a:lnTo>
                <a:lnTo>
                  <a:pt x="3968" y="234"/>
                </a:lnTo>
                <a:lnTo>
                  <a:pt x="3972" y="240"/>
                </a:lnTo>
                <a:lnTo>
                  <a:pt x="3976" y="244"/>
                </a:lnTo>
                <a:lnTo>
                  <a:pt x="3988" y="250"/>
                </a:lnTo>
                <a:lnTo>
                  <a:pt x="4004" y="254"/>
                </a:lnTo>
                <a:lnTo>
                  <a:pt x="4004" y="254"/>
                </a:lnTo>
                <a:lnTo>
                  <a:pt x="4016" y="258"/>
                </a:lnTo>
                <a:lnTo>
                  <a:pt x="4024" y="262"/>
                </a:lnTo>
                <a:lnTo>
                  <a:pt x="4028" y="266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2"/>
                </a:lnTo>
                <a:lnTo>
                  <a:pt x="4028" y="278"/>
                </a:lnTo>
                <a:lnTo>
                  <a:pt x="4024" y="282"/>
                </a:lnTo>
                <a:lnTo>
                  <a:pt x="4018" y="286"/>
                </a:lnTo>
                <a:lnTo>
                  <a:pt x="4008" y="286"/>
                </a:lnTo>
                <a:lnTo>
                  <a:pt x="4008" y="286"/>
                </a:lnTo>
                <a:lnTo>
                  <a:pt x="4000" y="286"/>
                </a:lnTo>
                <a:lnTo>
                  <a:pt x="3990" y="282"/>
                </a:lnTo>
                <a:lnTo>
                  <a:pt x="3982" y="278"/>
                </a:lnTo>
                <a:lnTo>
                  <a:pt x="3974" y="272"/>
                </a:lnTo>
                <a:lnTo>
                  <a:pt x="3962" y="286"/>
                </a:lnTo>
                <a:lnTo>
                  <a:pt x="3962" y="286"/>
                </a:lnTo>
                <a:lnTo>
                  <a:pt x="3972" y="294"/>
                </a:lnTo>
                <a:lnTo>
                  <a:pt x="3984" y="300"/>
                </a:lnTo>
                <a:lnTo>
                  <a:pt x="3996" y="302"/>
                </a:lnTo>
                <a:lnTo>
                  <a:pt x="4008" y="304"/>
                </a:lnTo>
                <a:lnTo>
                  <a:pt x="4008" y="30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590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3600" kern="1200" baseline="0">
          <a:solidFill>
            <a:srgbClr val="538C3F"/>
          </a:solidFill>
          <a:latin typeface="Century Gothic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1600" kern="1200" baseline="0">
          <a:solidFill>
            <a:schemeClr val="bg2">
              <a:lumMod val="10000"/>
            </a:schemeClr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1400" kern="1200" baseline="0">
          <a:solidFill>
            <a:schemeClr val="tx1"/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200" kern="1200" baseline="0">
          <a:solidFill>
            <a:srgbClr val="B5D084"/>
          </a:solidFill>
          <a:latin typeface="Lucida Sans" panose="020B0602030504020204" pitchFamily="34" charset="77"/>
          <a:ea typeface="Lucida Sans" panose="020B0602030504020204" pitchFamily="34" charset="77"/>
          <a:cs typeface="Lucida Sans" panose="020B0602030504020204" pitchFamily="34" charset="77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100" kern="1200" baseline="0">
          <a:solidFill>
            <a:schemeClr val="tx1"/>
          </a:solidFill>
          <a:latin typeface="Constantia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100" kern="1200" baseline="0">
          <a:solidFill>
            <a:schemeClr val="tx1"/>
          </a:solidFill>
          <a:latin typeface="Constantia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286">
          <p15:clr>
            <a:srgbClr val="F26B43"/>
          </p15:clr>
        </p15:guide>
        <p15:guide id="3" pos="587">
          <p15:clr>
            <a:srgbClr val="F26B43"/>
          </p15:clr>
        </p15:guide>
        <p15:guide id="4" pos="728">
          <p15:clr>
            <a:srgbClr val="F26B43"/>
          </p15:clr>
        </p15:guide>
        <p15:guide id="5" pos="1029">
          <p15:clr>
            <a:srgbClr val="F26B43"/>
          </p15:clr>
        </p15:guide>
        <p15:guide id="6" pos="1174">
          <p15:clr>
            <a:srgbClr val="F26B43"/>
          </p15:clr>
        </p15:guide>
        <p15:guide id="7" pos="1474">
          <p15:clr>
            <a:srgbClr val="F26B43"/>
          </p15:clr>
        </p15:guide>
        <p15:guide id="8" pos="1616">
          <p15:clr>
            <a:srgbClr val="F26B43"/>
          </p15:clr>
        </p15:guide>
        <p15:guide id="9" pos="1920">
          <p15:clr>
            <a:srgbClr val="F26B43"/>
          </p15:clr>
        </p15:guide>
        <p15:guide id="10" pos="2061">
          <p15:clr>
            <a:srgbClr val="F26B43"/>
          </p15:clr>
        </p15:guide>
        <p15:guide id="11" pos="2362">
          <p15:clr>
            <a:srgbClr val="F26B43"/>
          </p15:clr>
        </p15:guide>
        <p15:guide id="12" pos="2507">
          <p15:clr>
            <a:srgbClr val="F26B43"/>
          </p15:clr>
        </p15:guide>
        <p15:guide id="13" pos="2808">
          <p15:clr>
            <a:srgbClr val="F26B43"/>
          </p15:clr>
        </p15:guide>
        <p15:guide id="14" pos="2949">
          <p15:clr>
            <a:srgbClr val="F26B43"/>
          </p15:clr>
        </p15:guide>
        <p15:guide id="15" pos="3250">
          <p15:clr>
            <a:srgbClr val="F26B43"/>
          </p15:clr>
        </p15:guide>
        <p15:guide id="16" pos="3394">
          <p15:clr>
            <a:srgbClr val="F26B43"/>
          </p15:clr>
        </p15:guide>
        <p15:guide id="17" pos="3695">
          <p15:clr>
            <a:srgbClr val="F26B43"/>
          </p15:clr>
        </p15:guide>
        <p15:guide id="18" pos="3840">
          <p15:clr>
            <a:srgbClr val="F26B43"/>
          </p15:clr>
        </p15:guide>
        <p15:guide id="19" pos="4141">
          <p15:clr>
            <a:srgbClr val="F26B43"/>
          </p15:clr>
        </p15:guide>
        <p15:guide id="20" pos="4282">
          <p15:clr>
            <a:srgbClr val="F26B43"/>
          </p15:clr>
        </p15:guide>
        <p15:guide id="21" pos="4583">
          <p15:clr>
            <a:srgbClr val="F26B43"/>
          </p15:clr>
        </p15:guide>
        <p15:guide id="22" pos="4728">
          <p15:clr>
            <a:srgbClr val="F26B43"/>
          </p15:clr>
        </p15:guide>
        <p15:guide id="23" pos="5025">
          <p15:clr>
            <a:srgbClr val="F26B43"/>
          </p15:clr>
        </p15:guide>
        <p15:guide id="24" pos="5170">
          <p15:clr>
            <a:srgbClr val="F26B43"/>
          </p15:clr>
        </p15:guide>
        <p15:guide id="25" pos="547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0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boardgamegeek.com/boardgame/188/go" TargetMode="External"/><Relationship Id="rId3" Type="http://schemas.openxmlformats.org/officeDocument/2006/relationships/image" Target="../media/image19.jpeg"/><Relationship Id="rId7" Type="http://schemas.openxmlformats.org/officeDocument/2006/relationships/hyperlink" Target="https://boardgamegeek.com/wiki/page/Welcome_to_BoardGameGeek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boardgamegeek.com/boardgame/2399/senet" TargetMode="External"/><Relationship Id="rId5" Type="http://schemas.openxmlformats.org/officeDocument/2006/relationships/hyperlink" Target="https://boardgamegeek.com/" TargetMode="External"/><Relationship Id="rId10" Type="http://schemas.openxmlformats.org/officeDocument/2006/relationships/hyperlink" Target="https://github.com/mcdxdbs/poc-penguins" TargetMode="External"/><Relationship Id="rId4" Type="http://schemas.openxmlformats.org/officeDocument/2006/relationships/hyperlink" Target="https://www.kaggle.com/threnjen/board-games-database-from-boardgamegeek?select=ratings_distribution.csv" TargetMode="External"/><Relationship Id="rId9" Type="http://schemas.openxmlformats.org/officeDocument/2006/relationships/hyperlink" Target="https://boardgamegeek.com/boardgame/246900/eclipse-second-dawn-galaxy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1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268A516-2128-46CC-8C5A-633C1C00182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0568" y="5777172"/>
            <a:ext cx="3459068" cy="376764"/>
          </a:xfrm>
        </p:spPr>
        <p:txBody>
          <a:bodyPr>
            <a:normAutofit fontScale="92500" lnSpcReduction="20000"/>
          </a:bodyPr>
          <a:lstStyle/>
          <a:p>
            <a:pPr algn="ctr"/>
            <a:r>
              <a:rPr lang="en-US" sz="1600">
                <a:solidFill>
                  <a:schemeClr val="bg1"/>
                </a:solidFill>
              </a:rPr>
              <a:t>Daugherty University Winter 2022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DAAFC30D-C494-5F49-9F71-2AC43ED0A14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7549" y="4658825"/>
            <a:ext cx="8084856" cy="1165286"/>
          </a:xfrm>
        </p:spPr>
        <p:txBody>
          <a:bodyPr/>
          <a:lstStyle/>
          <a:p>
            <a:r>
              <a:rPr lang="en-US"/>
              <a:t>Board Games through the Ages</a:t>
            </a:r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15237C59-CE09-4C9D-83CB-A9F98166BD2E}"/>
              </a:ext>
            </a:extLst>
          </p:cNvPr>
          <p:cNvSpPr txBox="1">
            <a:spLocks/>
          </p:cNvSpPr>
          <p:nvPr/>
        </p:nvSpPr>
        <p:spPr>
          <a:xfrm>
            <a:off x="5832271" y="6483761"/>
            <a:ext cx="3459068" cy="376764"/>
          </a:xfrm>
          <a:prstGeom prst="rect">
            <a:avLst/>
          </a:prstGeom>
        </p:spPr>
        <p:txBody>
          <a:bodyPr vert="horz" lIns="0" tIns="91440" rIns="0" bIns="91440" rtlCol="0" anchor="b" anchorCtr="0"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 baseline="0">
                <a:solidFill>
                  <a:srgbClr val="B5D084"/>
                </a:solidFill>
                <a:latin typeface="Century Gothic"/>
                <a:ea typeface="Lucida Sans" panose="020B0602030504020204" pitchFamily="34" charset="77"/>
                <a:cs typeface="Lucida Sans" panose="020B0602030504020204" pitchFamily="34" charset="77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400" kern="1200" baseline="0">
                <a:solidFill>
                  <a:schemeClr val="tx1"/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200" kern="1200" baseline="0">
                <a:solidFill>
                  <a:srgbClr val="B5D084"/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100" kern="1200" baseline="0">
                <a:solidFill>
                  <a:schemeClr val="tx1"/>
                </a:solidFill>
                <a:latin typeface="Constantia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100" kern="1200" baseline="0">
                <a:solidFill>
                  <a:schemeClr val="tx1"/>
                </a:solidFill>
                <a:latin typeface="Constantia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>
                <a:solidFill>
                  <a:schemeClr val="bg1"/>
                </a:solidFill>
              </a:rPr>
              <a:t>Brought to you by Team Penguin</a:t>
            </a:r>
          </a:p>
        </p:txBody>
      </p:sp>
    </p:spTree>
    <p:extLst>
      <p:ext uri="{BB962C8B-B14F-4D97-AF65-F5344CB8AC3E}">
        <p14:creationId xmlns:p14="http://schemas.microsoft.com/office/powerpoint/2010/main" val="2329949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0223-FF2B-4C21-8D23-04EED5EE1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RDBMS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85A076-429F-4F63-B3B2-B6001156B2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994C0FE-B155-7245-AD0C-30F39E06E47B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8D80FA-31C2-457A-B745-55A61F3276A9}"/>
              </a:ext>
            </a:extLst>
          </p:cNvPr>
          <p:cNvSpPr txBox="1"/>
          <p:nvPr/>
        </p:nvSpPr>
        <p:spPr>
          <a:xfrm>
            <a:off x="518746" y="848458"/>
            <a:ext cx="7556988" cy="39703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/>
              <a:t>Connected to the </a:t>
            </a:r>
            <a:r>
              <a:rPr lang="en-US" err="1"/>
              <a:t>bgg</a:t>
            </a:r>
            <a:r>
              <a:rPr lang="en-US"/>
              <a:t> </a:t>
            </a:r>
            <a:r>
              <a:rPr lang="en-US" err="1"/>
              <a:t>postgres</a:t>
            </a:r>
            <a:r>
              <a:rPr lang="en-US"/>
              <a:t> database using psycopg2</a:t>
            </a:r>
          </a:p>
          <a:p>
            <a:pPr marL="342900" indent="-342900">
              <a:buAutoNum type="arabicPeriod"/>
            </a:pPr>
            <a:r>
              <a:rPr lang="en-US"/>
              <a:t>Create the tables from </a:t>
            </a:r>
            <a:r>
              <a:rPr lang="en-US" err="1"/>
              <a:t>jupyter</a:t>
            </a:r>
            <a:endParaRPr lang="en-US"/>
          </a:p>
          <a:p>
            <a:pPr marL="342900" indent="-342900">
              <a:buAutoNum type="arabicPeriod"/>
            </a:pPr>
            <a:r>
              <a:rPr lang="en-US"/>
              <a:t>Create </a:t>
            </a:r>
            <a:r>
              <a:rPr lang="en-US" err="1"/>
              <a:t>dataframes</a:t>
            </a:r>
            <a:r>
              <a:rPr lang="en-US"/>
              <a:t> from the starter csv</a:t>
            </a:r>
          </a:p>
          <a:p>
            <a:pPr marL="800100" lvl="1" indent="-342900">
              <a:buFont typeface="Arial"/>
              <a:buChar char="•"/>
            </a:pPr>
            <a:r>
              <a:rPr lang="en-US"/>
              <a:t>Eliminate</a:t>
            </a:r>
            <a:r>
              <a:rPr lang="en-US">
                <a:solidFill>
                  <a:srgbClr val="81888D"/>
                </a:solidFill>
              </a:rPr>
              <a:t> columns which we did not need</a:t>
            </a:r>
          </a:p>
          <a:p>
            <a:pPr marL="800100" lvl="1" indent="-342900">
              <a:buFont typeface="Arial"/>
              <a:buChar char="•"/>
            </a:pPr>
            <a:r>
              <a:rPr lang="en-US">
                <a:solidFill>
                  <a:srgbClr val="81888D"/>
                </a:solidFill>
              </a:rPr>
              <a:t>Further refined the requirements of the remaining columns</a:t>
            </a:r>
          </a:p>
          <a:p>
            <a:pPr marL="800100" lvl="1" indent="-342900">
              <a:buFont typeface="Arial"/>
              <a:buChar char="•"/>
            </a:pPr>
            <a:r>
              <a:rPr lang="en-US">
                <a:solidFill>
                  <a:srgbClr val="81888D"/>
                </a:solidFill>
              </a:rPr>
              <a:t>Merged </a:t>
            </a:r>
            <a:r>
              <a:rPr lang="en-US" err="1">
                <a:solidFill>
                  <a:srgbClr val="81888D"/>
                </a:solidFill>
              </a:rPr>
              <a:t>dataframes</a:t>
            </a:r>
            <a:r>
              <a:rPr lang="en-US">
                <a:solidFill>
                  <a:srgbClr val="81888D"/>
                </a:solidFill>
              </a:rPr>
              <a:t> together with an </a:t>
            </a:r>
            <a:r>
              <a:rPr lang="en-US" err="1">
                <a:solidFill>
                  <a:srgbClr val="81888D"/>
                </a:solidFill>
              </a:rPr>
              <a:t>innerjoin</a:t>
            </a:r>
            <a:r>
              <a:rPr lang="en-US">
                <a:solidFill>
                  <a:srgbClr val="81888D"/>
                </a:solidFill>
              </a:rPr>
              <a:t> which removed further rows to clean the data</a:t>
            </a:r>
          </a:p>
          <a:p>
            <a:pPr marL="800100" lvl="1" indent="-342900">
              <a:buFont typeface="Arial"/>
              <a:buChar char="•"/>
            </a:pPr>
            <a:r>
              <a:rPr lang="en-US">
                <a:solidFill>
                  <a:srgbClr val="81888D"/>
                </a:solidFill>
              </a:rPr>
              <a:t>Resulted</a:t>
            </a:r>
            <a:r>
              <a:rPr lang="en-US"/>
              <a:t> in the </a:t>
            </a:r>
            <a:r>
              <a:rPr lang="en-US" err="1"/>
              <a:t>games_cleaner_df</a:t>
            </a:r>
            <a:r>
              <a:rPr lang="en-US"/>
              <a:t> which was used to fill the </a:t>
            </a:r>
            <a:r>
              <a:rPr lang="en-US" err="1"/>
              <a:t>games_flat</a:t>
            </a:r>
            <a:r>
              <a:rPr lang="en-US"/>
              <a:t> table in the </a:t>
            </a:r>
            <a:r>
              <a:rPr lang="en-US" err="1"/>
              <a:t>postgres</a:t>
            </a:r>
            <a:r>
              <a:rPr lang="en-US"/>
              <a:t> database</a:t>
            </a:r>
          </a:p>
          <a:p>
            <a:pPr marL="342900" indent="-342900">
              <a:buAutoNum type="arabicPeriod"/>
            </a:pPr>
            <a:r>
              <a:rPr lang="en-US">
                <a:solidFill>
                  <a:srgbClr val="81888D"/>
                </a:solidFill>
              </a:rPr>
              <a:t>Used the </a:t>
            </a:r>
            <a:r>
              <a:rPr lang="en-US" err="1">
                <a:solidFill>
                  <a:srgbClr val="81888D"/>
                </a:solidFill>
              </a:rPr>
              <a:t>games_cleaner_df</a:t>
            </a:r>
            <a:r>
              <a:rPr lang="en-US">
                <a:solidFill>
                  <a:srgbClr val="81888D"/>
                </a:solidFill>
              </a:rPr>
              <a:t> to form the smaller games (new main), ratings, users, category, and playtime </a:t>
            </a:r>
            <a:r>
              <a:rPr lang="en-US" err="1">
                <a:solidFill>
                  <a:srgbClr val="81888D"/>
                </a:solidFill>
              </a:rPr>
              <a:t>dataframes</a:t>
            </a:r>
            <a:r>
              <a:rPr lang="en-US">
                <a:solidFill>
                  <a:srgbClr val="81888D"/>
                </a:solidFill>
              </a:rPr>
              <a:t> as well as corresponding tables</a:t>
            </a:r>
          </a:p>
          <a:p>
            <a:endParaRPr lang="en-US">
              <a:solidFill>
                <a:srgbClr val="81888D"/>
              </a:solidFill>
            </a:endParaRPr>
          </a:p>
          <a:p>
            <a:endParaRPr lang="en-US">
              <a:solidFill>
                <a:srgbClr val="81888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410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1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C6734878-CE20-4434-ADE3-EAF21B2B5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087908-F12A-42AE-B7C9-7D3FC13A5B9C}"/>
              </a:ext>
            </a:extLst>
          </p:cNvPr>
          <p:cNvSpPr/>
          <p:nvPr/>
        </p:nvSpPr>
        <p:spPr>
          <a:xfrm>
            <a:off x="608868" y="795705"/>
            <a:ext cx="7926265" cy="5299562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rgbClr val="4472C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400">
                <a:solidFill>
                  <a:schemeClr val="accent1">
                    <a:lumMod val="60000"/>
                    <a:lumOff val="40000"/>
                  </a:schemeClr>
                </a:solidFill>
              </a:rPr>
              <a:t>#Defining a function to export the </a:t>
            </a:r>
            <a:r>
              <a:rPr lang="en-US" sz="140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dataframe</a:t>
            </a:r>
            <a:r>
              <a:rPr lang="en-US" sz="1400">
                <a:solidFill>
                  <a:schemeClr val="accent1">
                    <a:lumMod val="60000"/>
                    <a:lumOff val="40000"/>
                  </a:schemeClr>
                </a:solidFill>
              </a:rPr>
              <a:t> from </a:t>
            </a:r>
            <a:r>
              <a:rPr lang="en-US" sz="140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jupyter</a:t>
            </a:r>
            <a:r>
              <a:rPr lang="en-US" sz="1400">
                <a:solidFill>
                  <a:schemeClr val="accent1">
                    <a:lumMod val="60000"/>
                    <a:lumOff val="40000"/>
                  </a:schemeClr>
                </a:solidFill>
              </a:rPr>
              <a:t> into the </a:t>
            </a:r>
            <a:r>
              <a:rPr lang="en-US" sz="140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postgres</a:t>
            </a:r>
            <a:r>
              <a:rPr lang="en-US" sz="1400">
                <a:solidFill>
                  <a:schemeClr val="accent1">
                    <a:lumMod val="60000"/>
                    <a:lumOff val="40000"/>
                  </a:schemeClr>
                </a:solidFill>
              </a:rPr>
              <a:t> database - tables</a:t>
            </a:r>
          </a:p>
          <a:p>
            <a:endParaRPr lang="en-US" sz="1400"/>
          </a:p>
          <a:p>
            <a:r>
              <a:rPr lang="en-US" sz="1400"/>
              <a:t>def </a:t>
            </a:r>
            <a:r>
              <a:rPr lang="en-US" sz="1400" err="1"/>
              <a:t>execute_values</a:t>
            </a:r>
            <a:r>
              <a:rPr lang="en-US" sz="1400"/>
              <a:t>(conn, df, table):</a:t>
            </a:r>
          </a:p>
          <a:p>
            <a:r>
              <a:rPr lang="en-US" sz="1400"/>
              <a:t>    </a:t>
            </a:r>
          </a:p>
          <a:p>
            <a:r>
              <a:rPr lang="en-US" sz="1400"/>
              <a:t>    </a:t>
            </a:r>
            <a:r>
              <a:rPr lang="en-US" sz="1400">
                <a:solidFill>
                  <a:schemeClr val="accent1">
                    <a:lumMod val="60000"/>
                    <a:lumOff val="40000"/>
                  </a:schemeClr>
                </a:solidFill>
              </a:rPr>
              <a:t># Using psycopg2.extras.execute_values() to insert the </a:t>
            </a:r>
            <a:r>
              <a:rPr lang="en-US" sz="140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dataframe</a:t>
            </a:r>
            <a:endParaRPr lang="en-US" sz="14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sz="1400"/>
              <a:t>    </a:t>
            </a:r>
          </a:p>
          <a:p>
            <a:r>
              <a:rPr lang="en-US" sz="1400">
                <a:solidFill>
                  <a:schemeClr val="accent1">
                    <a:lumMod val="60000"/>
                    <a:lumOff val="40000"/>
                  </a:schemeClr>
                </a:solidFill>
              </a:rPr>
              <a:t>    # Create a list of tuples from the </a:t>
            </a:r>
            <a:r>
              <a:rPr lang="en-US" sz="140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dataframe</a:t>
            </a:r>
            <a:r>
              <a:rPr lang="en-US" sz="1400">
                <a:solidFill>
                  <a:schemeClr val="accent1">
                    <a:lumMod val="60000"/>
                    <a:lumOff val="40000"/>
                  </a:schemeClr>
                </a:solidFill>
              </a:rPr>
              <a:t> values</a:t>
            </a:r>
          </a:p>
          <a:p>
            <a:r>
              <a:rPr lang="en-US" sz="1400"/>
              <a:t>    tuples = [tuple(x) for x in </a:t>
            </a:r>
            <a:r>
              <a:rPr lang="en-US" sz="1400" err="1"/>
              <a:t>df.to_numpy</a:t>
            </a:r>
            <a:r>
              <a:rPr lang="en-US" sz="1400"/>
              <a:t>()]</a:t>
            </a:r>
          </a:p>
          <a:p>
            <a:r>
              <a:rPr lang="en-US" sz="1400"/>
              <a:t>    # Comma-separated </a:t>
            </a:r>
            <a:r>
              <a:rPr lang="en-US" sz="1400" err="1"/>
              <a:t>dataframe</a:t>
            </a:r>
            <a:r>
              <a:rPr lang="en-US" sz="1400"/>
              <a:t> columns</a:t>
            </a:r>
          </a:p>
          <a:p>
            <a:r>
              <a:rPr lang="en-US" sz="1400"/>
              <a:t>    cols = ','.join(list(</a:t>
            </a:r>
            <a:r>
              <a:rPr lang="en-US" sz="1400" err="1"/>
              <a:t>df.columns</a:t>
            </a:r>
            <a:r>
              <a:rPr lang="en-US" sz="1400"/>
              <a:t>))</a:t>
            </a:r>
          </a:p>
          <a:p>
            <a:endParaRPr lang="en-US" sz="1400">
              <a:solidFill>
                <a:srgbClr val="FFFFFF"/>
              </a:solidFill>
            </a:endParaRPr>
          </a:p>
          <a:p>
            <a:r>
              <a:rPr lang="en-US" sz="1400">
                <a:solidFill>
                  <a:schemeClr val="accent1">
                    <a:lumMod val="60000"/>
                    <a:lumOff val="40000"/>
                  </a:schemeClr>
                </a:solidFill>
              </a:rPr>
              <a:t>    # SQL query to execute</a:t>
            </a:r>
          </a:p>
          <a:p>
            <a:r>
              <a:rPr lang="en-US" sz="1400"/>
              <a:t>    query  = "INSERT INTO %s(%s) VALUES %%s" % (table, cols)</a:t>
            </a:r>
          </a:p>
          <a:p>
            <a:r>
              <a:rPr lang="en-US" sz="1400"/>
              <a:t>    cursor = </a:t>
            </a:r>
            <a:r>
              <a:rPr lang="en-US" sz="1400" err="1"/>
              <a:t>conn.cursor</a:t>
            </a:r>
            <a:r>
              <a:rPr lang="en-US" sz="1400"/>
              <a:t>()</a:t>
            </a:r>
          </a:p>
          <a:p>
            <a:r>
              <a:rPr lang="en-US" sz="1400"/>
              <a:t>    try:</a:t>
            </a:r>
          </a:p>
          <a:p>
            <a:r>
              <a:rPr lang="en-US" sz="1400"/>
              <a:t>        </a:t>
            </a:r>
            <a:r>
              <a:rPr lang="en-US" sz="1400" err="1"/>
              <a:t>extras.execute_values</a:t>
            </a:r>
            <a:r>
              <a:rPr lang="en-US" sz="1400"/>
              <a:t>(cursor, query, tuples)</a:t>
            </a:r>
          </a:p>
          <a:p>
            <a:r>
              <a:rPr lang="en-US" sz="1400"/>
              <a:t>        </a:t>
            </a:r>
            <a:r>
              <a:rPr lang="en-US" sz="1400" err="1"/>
              <a:t>conn.commit</a:t>
            </a:r>
            <a:r>
              <a:rPr lang="en-US" sz="1400"/>
              <a:t>()</a:t>
            </a:r>
          </a:p>
          <a:p>
            <a:r>
              <a:rPr lang="en-US" sz="1400"/>
              <a:t>    except (Exception, psycopg2.DatabaseError) as error:</a:t>
            </a:r>
          </a:p>
          <a:p>
            <a:r>
              <a:rPr lang="en-US" sz="1400"/>
              <a:t>        print("Error: %s" % error)</a:t>
            </a:r>
          </a:p>
          <a:p>
            <a:r>
              <a:rPr lang="en-US" sz="1400"/>
              <a:t>        </a:t>
            </a:r>
            <a:r>
              <a:rPr lang="en-US" sz="1400" err="1"/>
              <a:t>conn.rollback</a:t>
            </a:r>
            <a:r>
              <a:rPr lang="en-US" sz="1400"/>
              <a:t>()</a:t>
            </a:r>
          </a:p>
          <a:p>
            <a:r>
              <a:rPr lang="en-US" sz="1400"/>
              <a:t>        </a:t>
            </a:r>
            <a:r>
              <a:rPr lang="en-US" sz="1400" err="1"/>
              <a:t>cursor.close</a:t>
            </a:r>
            <a:r>
              <a:rPr lang="en-US" sz="1400"/>
              <a:t>()</a:t>
            </a:r>
          </a:p>
          <a:p>
            <a:r>
              <a:rPr lang="en-US" sz="1400"/>
              <a:t>        return 1</a:t>
            </a:r>
          </a:p>
          <a:p>
            <a:r>
              <a:rPr lang="en-US" sz="1400"/>
              <a:t>    print("</a:t>
            </a:r>
            <a:r>
              <a:rPr lang="en-US" sz="1400" err="1"/>
              <a:t>execute_values</a:t>
            </a:r>
            <a:r>
              <a:rPr lang="en-US" sz="1400"/>
              <a:t>() done")</a:t>
            </a:r>
          </a:p>
          <a:p>
            <a:r>
              <a:rPr lang="en-US" sz="1400"/>
              <a:t>    </a:t>
            </a:r>
            <a:r>
              <a:rPr lang="en-US" sz="1400" err="1"/>
              <a:t>cursor.close</a:t>
            </a:r>
            <a:r>
              <a:rPr lang="en-US" sz="1400"/>
              <a:t>()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94D01F5-A121-40E5-9EE9-0A8D4ABD6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24" y="1"/>
            <a:ext cx="8229601" cy="795866"/>
          </a:xfrm>
        </p:spPr>
        <p:txBody>
          <a:bodyPr/>
          <a:lstStyle/>
          <a:p>
            <a:r>
              <a:rPr lang="en-US" err="1">
                <a:latin typeface="Century Gothic"/>
              </a:rPr>
              <a:t>Execute_values</a:t>
            </a:r>
            <a:r>
              <a:rPr lang="en-US">
                <a:latin typeface="Century Gothic"/>
              </a:rPr>
              <a:t>() function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10514819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C6734878-CE20-4434-ADE3-EAF21B2B5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087908-F12A-42AE-B7C9-7D3FC13A5B9C}"/>
              </a:ext>
            </a:extLst>
          </p:cNvPr>
          <p:cNvSpPr/>
          <p:nvPr/>
        </p:nvSpPr>
        <p:spPr>
          <a:xfrm>
            <a:off x="674810" y="3642214"/>
            <a:ext cx="7541602" cy="167273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rgbClr val="4472C4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160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#defining a function to read the </a:t>
            </a:r>
            <a:r>
              <a:rPr lang="en-US" sz="1600" err="1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sql</a:t>
            </a:r>
            <a:r>
              <a:rPr lang="en-US" sz="160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 query and print out into </a:t>
            </a:r>
            <a:r>
              <a:rPr lang="en-US" sz="1600" err="1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jupyter</a:t>
            </a:r>
            <a:r>
              <a:rPr lang="en-US" sz="160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 notebook</a:t>
            </a:r>
            <a:endParaRPr lang="en-US" sz="160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endParaRPr lang="en-US" sz="2000"/>
          </a:p>
          <a:p>
            <a:r>
              <a:rPr lang="en-US" sz="1600">
                <a:ea typeface="+mn-lt"/>
                <a:cs typeface="+mn-lt"/>
              </a:rPr>
              <a:t>def </a:t>
            </a:r>
            <a:r>
              <a:rPr lang="en-US" sz="1600" err="1">
                <a:ea typeface="+mn-lt"/>
                <a:cs typeface="+mn-lt"/>
              </a:rPr>
              <a:t>select_sql</a:t>
            </a:r>
            <a:r>
              <a:rPr lang="en-US" sz="1600">
                <a:ea typeface="+mn-lt"/>
                <a:cs typeface="+mn-lt"/>
              </a:rPr>
              <a:t>(</a:t>
            </a:r>
            <a:r>
              <a:rPr lang="en-US" sz="1600" err="1">
                <a:ea typeface="+mn-lt"/>
                <a:cs typeface="+mn-lt"/>
              </a:rPr>
              <a:t>sql</a:t>
            </a:r>
            <a:r>
              <a:rPr lang="en-US" sz="1600">
                <a:ea typeface="+mn-lt"/>
                <a:cs typeface="+mn-lt"/>
              </a:rPr>
              <a:t>):</a:t>
            </a:r>
          </a:p>
          <a:p>
            <a:r>
              <a:rPr lang="en-US" sz="1600">
                <a:ea typeface="+mn-lt"/>
                <a:cs typeface="+mn-lt"/>
              </a:rPr>
              <a:t>    return </a:t>
            </a:r>
            <a:r>
              <a:rPr lang="en-US" sz="1600" err="1">
                <a:ea typeface="+mn-lt"/>
                <a:cs typeface="+mn-lt"/>
              </a:rPr>
              <a:t>pd.read_sql</a:t>
            </a:r>
            <a:r>
              <a:rPr lang="en-US" sz="1600">
                <a:ea typeface="+mn-lt"/>
                <a:cs typeface="+mn-lt"/>
              </a:rPr>
              <a:t>(</a:t>
            </a:r>
            <a:r>
              <a:rPr lang="en-US" sz="1600" err="1">
                <a:ea typeface="+mn-lt"/>
                <a:cs typeface="+mn-lt"/>
              </a:rPr>
              <a:t>sql</a:t>
            </a:r>
            <a:r>
              <a:rPr lang="en-US" sz="1600">
                <a:ea typeface="+mn-lt"/>
                <a:cs typeface="+mn-lt"/>
              </a:rPr>
              <a:t>, conn)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9FB158-784B-4EF7-99F3-6A348E7F3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24" y="1"/>
            <a:ext cx="8229601" cy="795866"/>
          </a:xfrm>
        </p:spPr>
        <p:txBody>
          <a:bodyPr/>
          <a:lstStyle/>
          <a:p>
            <a:r>
              <a:rPr lang="en-US" err="1">
                <a:latin typeface="Century Gothic"/>
              </a:rPr>
              <a:t>Select_sql</a:t>
            </a:r>
            <a:r>
              <a:rPr lang="en-US">
                <a:latin typeface="Century Gothic"/>
              </a:rPr>
              <a:t>() function</a:t>
            </a:r>
            <a:endParaRPr lang="en-US" err="1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5A47379-67FB-44F6-835B-B86FC727EB18}"/>
              </a:ext>
            </a:extLst>
          </p:cNvPr>
          <p:cNvSpPr txBox="1"/>
          <p:nvPr/>
        </p:nvSpPr>
        <p:spPr>
          <a:xfrm>
            <a:off x="595679" y="1101237"/>
            <a:ext cx="7545997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>
                <a:solidFill>
                  <a:schemeClr val="bg2">
                    <a:lumMod val="10000"/>
                  </a:schemeClr>
                </a:solidFill>
              </a:rPr>
              <a:t>Since </a:t>
            </a:r>
            <a:r>
              <a:rPr lang="en-US" err="1">
                <a:solidFill>
                  <a:schemeClr val="bg2">
                    <a:lumMod val="10000"/>
                  </a:schemeClr>
                </a:solidFill>
              </a:rPr>
              <a:t>cur.execute</a:t>
            </a:r>
            <a:r>
              <a:rPr lang="en-US">
                <a:solidFill>
                  <a:schemeClr val="bg2">
                    <a:lumMod val="10000"/>
                  </a:schemeClr>
                </a:solidFill>
              </a:rPr>
              <a:t>('</a:t>
            </a:r>
            <a:r>
              <a:rPr lang="en-US" err="1">
                <a:solidFill>
                  <a:schemeClr val="bg2">
                    <a:lumMod val="10000"/>
                  </a:schemeClr>
                </a:solidFill>
              </a:rPr>
              <a:t>sql</a:t>
            </a:r>
            <a:r>
              <a:rPr lang="en-US">
                <a:solidFill>
                  <a:schemeClr val="bg2">
                    <a:lumMod val="10000"/>
                  </a:schemeClr>
                </a:solidFill>
              </a:rPr>
              <a:t>') displayed the information as a tuple, it did provide information that the export was working, however, it would be easier to read as a </a:t>
            </a:r>
            <a:r>
              <a:rPr lang="en-US" err="1">
                <a:solidFill>
                  <a:schemeClr val="bg2">
                    <a:lumMod val="10000"/>
                  </a:schemeClr>
                </a:solidFill>
              </a:rPr>
              <a:t>dataframe</a:t>
            </a:r>
            <a:r>
              <a:rPr lang="en-US">
                <a:solidFill>
                  <a:schemeClr val="bg2">
                    <a:lumMod val="10000"/>
                  </a:schemeClr>
                </a:solidFill>
              </a:rPr>
              <a:t> view.</a:t>
            </a:r>
          </a:p>
          <a:p>
            <a:endParaRPr lang="en-US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>
                <a:solidFill>
                  <a:schemeClr val="bg2">
                    <a:lumMod val="10000"/>
                  </a:schemeClr>
                </a:solidFill>
              </a:rPr>
              <a:t>The </a:t>
            </a:r>
            <a:r>
              <a:rPr lang="en-US" err="1">
                <a:solidFill>
                  <a:schemeClr val="bg2">
                    <a:lumMod val="10000"/>
                  </a:schemeClr>
                </a:solidFill>
              </a:rPr>
              <a:t>select_sql</a:t>
            </a:r>
            <a:r>
              <a:rPr lang="en-US">
                <a:solidFill>
                  <a:schemeClr val="bg2">
                    <a:lumMod val="10000"/>
                  </a:schemeClr>
                </a:solidFill>
              </a:rPr>
              <a:t> function had to be defined to get a better view of the database as a </a:t>
            </a:r>
            <a:r>
              <a:rPr lang="en-US" err="1">
                <a:solidFill>
                  <a:schemeClr val="bg2">
                    <a:lumMod val="10000"/>
                  </a:schemeClr>
                </a:solidFill>
              </a:rPr>
              <a:t>dataframe</a:t>
            </a:r>
            <a:r>
              <a:rPr lang="en-US">
                <a:solidFill>
                  <a:schemeClr val="bg2">
                    <a:lumMod val="10000"/>
                  </a:schemeClr>
                </a:solidFill>
              </a:rPr>
              <a:t> instead.</a:t>
            </a:r>
          </a:p>
          <a:p>
            <a:endParaRPr lang="en-US">
              <a:solidFill>
                <a:schemeClr val="bg2">
                  <a:lumMod val="10000"/>
                </a:schemeClr>
              </a:solidFill>
            </a:endParaRPr>
          </a:p>
          <a:p>
            <a:r>
              <a:rPr lang="en-US">
                <a:solidFill>
                  <a:schemeClr val="bg2">
                    <a:lumMod val="10000"/>
                  </a:schemeClr>
                </a:solidFill>
              </a:rPr>
              <a:t>Used the </a:t>
            </a:r>
            <a:r>
              <a:rPr lang="en-US" err="1">
                <a:solidFill>
                  <a:schemeClr val="bg2">
                    <a:lumMod val="10000"/>
                  </a:schemeClr>
                </a:solidFill>
              </a:rPr>
              <a:t>pd.read_sql</a:t>
            </a:r>
            <a:r>
              <a:rPr lang="en-US">
                <a:solidFill>
                  <a:schemeClr val="bg2">
                    <a:lumMod val="10000"/>
                  </a:schemeClr>
                </a:solidFill>
              </a:rPr>
              <a:t>()  function</a:t>
            </a:r>
          </a:p>
        </p:txBody>
      </p:sp>
    </p:spTree>
    <p:extLst>
      <p:ext uri="{BB962C8B-B14F-4D97-AF65-F5344CB8AC3E}">
        <p14:creationId xmlns:p14="http://schemas.microsoft.com/office/powerpoint/2010/main" val="4268085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CF14036-2B83-4B66-8267-2D4D4F45F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47435" y="804863"/>
            <a:ext cx="6060242" cy="4681537"/>
          </a:xfr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CFB40D-0958-4ECA-B087-28814B98C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8690" y="6437376"/>
            <a:ext cx="52493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43755-5B00-4C41-9F1E-1602F4D24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4226" y="55499"/>
            <a:ext cx="3753680" cy="611475"/>
          </a:xfrm>
        </p:spPr>
        <p:txBody>
          <a:bodyPr anchor="ctr">
            <a:normAutofit/>
          </a:bodyPr>
          <a:lstStyle/>
          <a:p>
            <a:r>
              <a:rPr lang="en-US"/>
              <a:t>Games Played Long Ago?</a:t>
            </a:r>
          </a:p>
        </p:txBody>
      </p:sp>
    </p:spTree>
    <p:extLst>
      <p:ext uri="{BB962C8B-B14F-4D97-AF65-F5344CB8AC3E}">
        <p14:creationId xmlns:p14="http://schemas.microsoft.com/office/powerpoint/2010/main" val="4197554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C554262-D302-4424-A331-DF95A18A4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493" y="4707398"/>
            <a:ext cx="1351933" cy="493866"/>
          </a:xfrm>
        </p:spPr>
        <p:txBody>
          <a:bodyPr anchor="b">
            <a:normAutofit/>
          </a:bodyPr>
          <a:lstStyle/>
          <a:p>
            <a:r>
              <a:rPr lang="en-US" sz="2400"/>
              <a:t> Senet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545BB-DA83-4CEB-9CED-0F5D8AF5B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93342" y="4185139"/>
            <a:ext cx="4011561" cy="197776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Ancient Egyptian board game (earlier than 3100 BC)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2">
                    <a:lumMod val="10000"/>
                  </a:schemeClr>
                </a:solidFill>
              </a:rPr>
              <a:t>Like backgammon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Undiscovered ancient rules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bg2">
                    <a:lumMod val="10000"/>
                  </a:schemeClr>
                </a:solidFill>
              </a:rPr>
              <a:t>Library of Alexandria burning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2">
                    <a:lumMod val="10000"/>
                  </a:schemeClr>
                </a:solidFill>
              </a:rPr>
              <a:t>Scholars</a:t>
            </a:r>
            <a:r>
              <a:rPr lang="en-US">
                <a:solidFill>
                  <a:schemeClr val="bg2">
                    <a:lumMod val="10000"/>
                  </a:schemeClr>
                </a:solidFill>
              </a:rPr>
              <a:t> </a:t>
            </a:r>
            <a:r>
              <a:rPr lang="en-US" sz="1600">
                <a:solidFill>
                  <a:schemeClr val="bg2">
                    <a:lumMod val="10000"/>
                  </a:schemeClr>
                </a:solidFill>
              </a:rPr>
              <a:t>made educated guesses for game rules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0B768E-17C2-48E6-9922-83D009F25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64674" y="6434028"/>
            <a:ext cx="42212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7E571DD4-F23A-4525-B321-47915AF01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7711" y="1196538"/>
            <a:ext cx="6263128" cy="2146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5188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C554262-D302-4424-A331-DF95A18A4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2" y="273050"/>
            <a:ext cx="3292473" cy="1162050"/>
          </a:xfrm>
        </p:spPr>
        <p:txBody>
          <a:bodyPr anchor="b">
            <a:normAutofit/>
          </a:bodyPr>
          <a:lstStyle/>
          <a:p>
            <a:r>
              <a:rPr lang="en-US" sz="2400"/>
              <a:t> Go (</a:t>
            </a:r>
            <a:r>
              <a:rPr lang="ja-JP" altLang="en-US" sz="2400"/>
              <a:t>圍棋 </a:t>
            </a:r>
            <a:r>
              <a:rPr lang="en-US" altLang="ja-JP" sz="2400"/>
              <a:t>(</a:t>
            </a:r>
            <a:r>
              <a:rPr lang="en-US" sz="2400"/>
              <a:t>wéi qí)- "surrounding game")</a:t>
            </a:r>
          </a:p>
        </p:txBody>
      </p:sp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18885776-BEBC-4D8D-8FCD-25E48DE80E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9862" y="1599254"/>
            <a:ext cx="4706937" cy="3200717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545BB-DA83-4CEB-9CED-0F5D8AF5B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1" y="1599254"/>
            <a:ext cx="3190567" cy="2409310"/>
          </a:xfrm>
        </p:spPr>
        <p:txBody>
          <a:bodyPr>
            <a:normAutofit lnSpcReduction="1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“One of the most elegant brain-burning abstract games in history”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Discovered in 1952 in tomb from Han Dynasty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4 claims for whom the inventor is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>
                <a:solidFill>
                  <a:schemeClr val="bg2">
                    <a:lumMod val="10000"/>
                  </a:schemeClr>
                </a:solidFill>
              </a:rPr>
              <a:t>Half suggest Emperors did so for their not-so-bright son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0B768E-17C2-48E6-9922-83D009F25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64674" y="6434028"/>
            <a:ext cx="42212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015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4AD9D5B-A368-4FB4-8AFC-D8991A4E4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304" y="1088231"/>
            <a:ext cx="7147386" cy="4681537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CFB40D-0958-4ECA-B087-28814B98C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8690" y="6437376"/>
            <a:ext cx="52493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A43755-5B00-4C41-9F1E-1602F4D24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619" y="8997"/>
            <a:ext cx="8237538" cy="795866"/>
          </a:xfrm>
        </p:spPr>
        <p:txBody>
          <a:bodyPr anchor="ctr">
            <a:normAutofit/>
          </a:bodyPr>
          <a:lstStyle/>
          <a:p>
            <a:r>
              <a:rPr lang="en-US"/>
              <a:t>Most Popular of Old games?</a:t>
            </a:r>
          </a:p>
        </p:txBody>
      </p:sp>
    </p:spTree>
    <p:extLst>
      <p:ext uri="{BB962C8B-B14F-4D97-AF65-F5344CB8AC3E}">
        <p14:creationId xmlns:p14="http://schemas.microsoft.com/office/powerpoint/2010/main" val="1999782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257AE26-7BF5-4AD2-A18E-62AC0C7DAA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971" y="521208"/>
            <a:ext cx="6154057" cy="5815584"/>
          </a:xfrm>
          <a:prstGeom prst="rect">
            <a:avLst/>
          </a:prstGeo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E76BBDF-DC0D-443F-8C19-43DEA2DED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8690" y="6437376"/>
            <a:ext cx="52493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029E184D-50B5-406B-9F6F-E5327FA87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484" y="68826"/>
            <a:ext cx="4729316" cy="589935"/>
          </a:xfrm>
        </p:spPr>
        <p:txBody>
          <a:bodyPr>
            <a:normAutofit/>
          </a:bodyPr>
          <a:lstStyle/>
          <a:p>
            <a:r>
              <a:rPr lang="en-US" sz="1800"/>
              <a:t>Which Categories are More Popular?</a:t>
            </a:r>
          </a:p>
        </p:txBody>
      </p:sp>
    </p:spTree>
    <p:extLst>
      <p:ext uri="{BB962C8B-B14F-4D97-AF65-F5344CB8AC3E}">
        <p14:creationId xmlns:p14="http://schemas.microsoft.com/office/powerpoint/2010/main" val="4431235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C554262-D302-4424-A331-DF95A18A4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6595" y="268942"/>
            <a:ext cx="3070068" cy="860612"/>
          </a:xfrm>
        </p:spPr>
        <p:txBody>
          <a:bodyPr anchor="b">
            <a:normAutofit fontScale="90000"/>
          </a:bodyPr>
          <a:lstStyle/>
          <a:p>
            <a:r>
              <a:rPr lang="en-US" sz="2400"/>
              <a:t>Eclipse: Second Dawn for the Galaxy (2020)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545BB-DA83-4CEB-9CED-0F5D8AF5B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6595" y="1320346"/>
            <a:ext cx="3211156" cy="1648765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Revised version of </a:t>
            </a:r>
            <a:r>
              <a:rPr lang="en-US" sz="1600" i="1"/>
              <a:t>Eclipse</a:t>
            </a:r>
            <a:r>
              <a:rPr lang="en-US" sz="1600"/>
              <a:t> that was released in 2011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2">
                    <a:lumMod val="10000"/>
                  </a:schemeClr>
                </a:solidFill>
              </a:rPr>
              <a:t>“Explore star systems, research technologies, and build spaceships with which you </a:t>
            </a:r>
            <a:r>
              <a:rPr lang="en-US" sz="1600"/>
              <a:t>wage war”</a:t>
            </a:r>
            <a:endParaRPr lang="en-US" sz="140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0B768E-17C2-48E6-9922-83D009F25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64674" y="6434028"/>
            <a:ext cx="42212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52680F36-7022-4A1C-9E48-EC39491F4FE5}"/>
              </a:ext>
            </a:extLst>
          </p:cNvPr>
          <p:cNvSpPr txBox="1">
            <a:spLocks/>
          </p:cNvSpPr>
          <p:nvPr/>
        </p:nvSpPr>
        <p:spPr>
          <a:xfrm>
            <a:off x="5238223" y="2569396"/>
            <a:ext cx="3292474" cy="8878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000" b="0" i="0" kern="1200" baseline="0">
                <a:solidFill>
                  <a:srgbClr val="538C3F"/>
                </a:solidFill>
                <a:latin typeface="Century Gothic" charset="0"/>
                <a:ea typeface="+mj-ea"/>
                <a:cs typeface="+mj-cs"/>
              </a:defRPr>
            </a:lvl1pPr>
          </a:lstStyle>
          <a:p>
            <a:r>
              <a:rPr lang="en-US" sz="2400"/>
              <a:t>Aeon’s End: The New Age (2019)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F893151-9101-4183-9C0E-5552C1C48FBF}"/>
              </a:ext>
            </a:extLst>
          </p:cNvPr>
          <p:cNvSpPr txBox="1">
            <a:spLocks/>
          </p:cNvSpPr>
          <p:nvPr/>
        </p:nvSpPr>
        <p:spPr>
          <a:xfrm>
            <a:off x="5289177" y="3740972"/>
            <a:ext cx="3190567" cy="240931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400" kern="1200" baseline="0">
                <a:solidFill>
                  <a:schemeClr val="bg2">
                    <a:lumMod val="10000"/>
                  </a:schemeClr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 baseline="0">
                <a:solidFill>
                  <a:schemeClr val="tx1"/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000" kern="1200" baseline="0">
                <a:solidFill>
                  <a:srgbClr val="B5D084"/>
                </a:solidFill>
                <a:latin typeface="Lucida Sans" panose="020B0602030504020204" pitchFamily="34" charset="77"/>
                <a:ea typeface="Lucida Sans" panose="020B0602030504020204" pitchFamily="34" charset="77"/>
                <a:cs typeface="Lucida Sans" panose="020B0602030504020204" pitchFamily="34" charset="77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 baseline="0">
                <a:solidFill>
                  <a:schemeClr val="tx1"/>
                </a:solidFill>
                <a:latin typeface="Constantia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 baseline="0">
                <a:solidFill>
                  <a:schemeClr val="tx1"/>
                </a:solidFill>
                <a:latin typeface="Constantia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Players here receive treasures and player cards that allow them to become more powerful as their nemeses grow stronger with each battle</a:t>
            </a:r>
            <a:endParaRPr lang="en-US" sz="140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1026" name="Picture 2" descr="Game play of Eclipse at Spiel Essen 2018.">
            <a:extLst>
              <a:ext uri="{FF2B5EF4-FFF2-40B4-BE49-F238E27FC236}">
                <a16:creationId xmlns:a16="http://schemas.microsoft.com/office/drawing/2014/main" id="{61132E89-1FF6-400A-A544-88EF9E0EA9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6240" y="239728"/>
            <a:ext cx="3436396" cy="2290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E193021-7862-41FB-B203-B45A0F490A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363" y="3254501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052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BE37AE7-3A63-4A87-8566-5268E1D765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78982" y="344130"/>
            <a:ext cx="6386036" cy="5811293"/>
          </a:xfrm>
          <a:noFill/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07FAD1C-5927-4579-9735-471FB59F9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8690" y="6437376"/>
            <a:ext cx="52493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C3EA3D8-5D3A-4CA6-9403-7751CDDDF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57" y="1"/>
            <a:ext cx="2981804" cy="688258"/>
          </a:xfrm>
        </p:spPr>
        <p:txBody>
          <a:bodyPr anchor="ctr">
            <a:normAutofit fontScale="90000"/>
          </a:bodyPr>
          <a:lstStyle/>
          <a:p>
            <a:r>
              <a:rPr lang="en-US"/>
              <a:t>All Time Favorite Games?</a:t>
            </a:r>
          </a:p>
        </p:txBody>
      </p:sp>
    </p:spTree>
    <p:extLst>
      <p:ext uri="{BB962C8B-B14F-4D97-AF65-F5344CB8AC3E}">
        <p14:creationId xmlns:p14="http://schemas.microsoft.com/office/powerpoint/2010/main" val="235246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1">
            <a:extLst>
              <a:ext uri="{FF2B5EF4-FFF2-40B4-BE49-F238E27FC236}">
                <a16:creationId xmlns:a16="http://schemas.microsoft.com/office/drawing/2014/main" id="{0AAA65B2-0728-4F27-8842-83FBF9435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61866" y="6441020"/>
            <a:ext cx="524935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DBE365E6-4B74-49D2-A14B-DA1FC79277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4024" y="449262"/>
            <a:ext cx="2593975" cy="1984905"/>
          </a:xfrm>
        </p:spPr>
        <p:txBody>
          <a:bodyPr/>
          <a:lstStyle/>
          <a:p>
            <a:r>
              <a:rPr lang="en-US"/>
              <a:t>Sneak Peak…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28918A30-020F-42DE-A4F2-D32EADC152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71838" y="449262"/>
            <a:ext cx="2593975" cy="914400"/>
          </a:xfrm>
        </p:spPr>
        <p:txBody>
          <a:bodyPr/>
          <a:lstStyle/>
          <a:p>
            <a:r>
              <a:rPr lang="en-US"/>
              <a:t>Objective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52996E73-A9CE-4A70-B838-27AC0E37D65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71626" y="1487838"/>
            <a:ext cx="2593975" cy="3882147"/>
          </a:xfrm>
        </p:spPr>
        <p:txBody>
          <a:bodyPr/>
          <a:lstStyle/>
          <a:p>
            <a:r>
              <a:rPr lang="en-US">
                <a:latin typeface="+mn-lt"/>
              </a:rPr>
              <a:t>Gain insights from the ultimate Board Games dataset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9781E3E9-F798-48BB-AA01-91BB018D68B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49262"/>
            <a:ext cx="2590801" cy="914400"/>
          </a:xfrm>
        </p:spPr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137F14D7-B946-48F3-9225-961A02A3650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5575" y="1488015"/>
            <a:ext cx="2591226" cy="3881970"/>
          </a:xfrm>
        </p:spPr>
        <p:txBody>
          <a:bodyPr vert="horz" lIns="0" tIns="45720" rIns="0" bIns="45720" rtlCol="0" anchor="t">
            <a:noAutofit/>
          </a:bodyPr>
          <a:lstStyle/>
          <a:p>
            <a:r>
              <a:rPr lang="en-US">
                <a:latin typeface="+mn-lt"/>
              </a:rPr>
              <a:t>Introducing Board Games dataset</a:t>
            </a:r>
          </a:p>
          <a:p>
            <a:r>
              <a:rPr lang="en-US">
                <a:latin typeface="+mn-lt"/>
              </a:rPr>
              <a:t>Our Insights</a:t>
            </a:r>
          </a:p>
          <a:p>
            <a:r>
              <a:rPr lang="en-US">
                <a:latin typeface="+mn-lt"/>
              </a:rPr>
              <a:t>Conceptual Model</a:t>
            </a:r>
          </a:p>
          <a:p>
            <a:r>
              <a:rPr lang="en-US">
                <a:latin typeface="+mn-lt"/>
              </a:rPr>
              <a:t>Deep Clean</a:t>
            </a:r>
          </a:p>
          <a:p>
            <a:r>
              <a:rPr lang="en-US">
                <a:latin typeface="+mn-lt"/>
              </a:rPr>
              <a:t>Data profile</a:t>
            </a:r>
          </a:p>
          <a:p>
            <a:r>
              <a:rPr lang="en-US">
                <a:latin typeface="+mn-lt"/>
              </a:rPr>
              <a:t>DDL</a:t>
            </a:r>
          </a:p>
          <a:p>
            <a:r>
              <a:rPr lang="en-US">
                <a:latin typeface="+mn-lt"/>
              </a:rPr>
              <a:t>RDBMS</a:t>
            </a:r>
          </a:p>
          <a:p>
            <a:r>
              <a:rPr lang="en-US">
                <a:latin typeface="+mn-lt"/>
              </a:rPr>
              <a:t>Visual #1</a:t>
            </a:r>
          </a:p>
          <a:p>
            <a:r>
              <a:rPr lang="en-US">
                <a:latin typeface="+mn-lt"/>
              </a:rPr>
              <a:t>Visual #2</a:t>
            </a:r>
          </a:p>
          <a:p>
            <a:r>
              <a:rPr lang="en-US">
                <a:latin typeface="+mn-lt"/>
              </a:rPr>
              <a:t>Visual #3</a:t>
            </a:r>
          </a:p>
          <a:p>
            <a:r>
              <a:rPr lang="en-US">
                <a:latin typeface="+mn-lt"/>
              </a:rPr>
              <a:t>Visual #4</a:t>
            </a:r>
          </a:p>
          <a:p>
            <a:r>
              <a:rPr lang="en-US">
                <a:latin typeface="+mn-lt"/>
              </a:rPr>
              <a:t>Potential Investigations</a:t>
            </a:r>
          </a:p>
          <a:p>
            <a:endParaRPr lang="en-US">
              <a:latin typeface="+mn-lt"/>
            </a:endParaRPr>
          </a:p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594911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C554262-D302-4424-A331-DF95A18A44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294" y="665181"/>
            <a:ext cx="3781311" cy="1162050"/>
          </a:xfrm>
        </p:spPr>
        <p:txBody>
          <a:bodyPr anchor="b">
            <a:normAutofit fontScale="90000"/>
          </a:bodyPr>
          <a:lstStyle/>
          <a:p>
            <a:r>
              <a:rPr lang="en-US" sz="2400"/>
              <a:t>Primer: The Gamer’s Source for Battles from the Age of Reason (2013)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6545BB-DA83-4CEB-9CED-0F5D8AF5B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86293" y="1991385"/>
            <a:ext cx="3190567" cy="2409310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/>
              <a:t>“ultimate gaming expression of mid-eighteenth century warfare”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chemeClr val="bg2">
                    <a:lumMod val="10000"/>
                  </a:schemeClr>
                </a:solidFill>
              </a:rPr>
              <a:t>Highly-detailed, realistic and interactive game system</a:t>
            </a:r>
            <a:endParaRPr lang="en-US" sz="140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0B768E-17C2-48E6-9922-83D009F25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64674" y="6434028"/>
            <a:ext cx="422126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pic>
        <p:nvPicPr>
          <p:cNvPr id="2050" name="Picture 2" descr="Primer: The Gamer&amp;#39;s Source for Battles from the Age of Reason | Board Game  | BoardGameGeek">
            <a:extLst>
              <a:ext uri="{FF2B5EF4-FFF2-40B4-BE49-F238E27FC236}">
                <a16:creationId xmlns:a16="http://schemas.microsoft.com/office/drawing/2014/main" id="{E186530B-873A-4AC0-BB68-23320FC9D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6180" y="1246206"/>
            <a:ext cx="3101359" cy="3971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38527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2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50223-FF2B-4C21-8D23-04EED5EE1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Potential Investigations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85A076-429F-4F63-B3B2-B6001156B2A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994C0FE-B155-7245-AD0C-30F39E06E47B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8D80FA-31C2-457A-B745-55A61F3276A9}"/>
              </a:ext>
            </a:extLst>
          </p:cNvPr>
          <p:cNvSpPr txBox="1"/>
          <p:nvPr/>
        </p:nvSpPr>
        <p:spPr>
          <a:xfrm>
            <a:off x="518746" y="848458"/>
            <a:ext cx="7556988" cy="37813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accent4"/>
                </a:solidFill>
              </a:rPr>
              <a:t>Tighten/Loosen requirements for games thus having a smaller/larger set of data to work with.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accent4"/>
                </a:solidFill>
              </a:rPr>
              <a:t>Analyze further detail entities with high correlation such as: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err="1">
                <a:solidFill>
                  <a:schemeClr val="accent4"/>
                </a:solidFill>
              </a:rPr>
              <a:t>AvgRating</a:t>
            </a:r>
            <a:r>
              <a:rPr lang="en-US">
                <a:solidFill>
                  <a:schemeClr val="accent4"/>
                </a:solidFill>
              </a:rPr>
              <a:t> vs </a:t>
            </a:r>
            <a:r>
              <a:rPr lang="en-US" err="1">
                <a:solidFill>
                  <a:schemeClr val="accent4"/>
                </a:solidFill>
              </a:rPr>
              <a:t>NumUserRatings</a:t>
            </a:r>
            <a:endParaRPr lang="en-US">
              <a:solidFill>
                <a:schemeClr val="accent4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accent4"/>
                </a:solidFill>
              </a:rPr>
              <a:t>MfgPlaytime vs </a:t>
            </a:r>
            <a:r>
              <a:rPr lang="en-US" err="1">
                <a:solidFill>
                  <a:schemeClr val="accent4"/>
                </a:solidFill>
              </a:rPr>
              <a:t>AvgRating</a:t>
            </a:r>
            <a:endParaRPr lang="en-US">
              <a:solidFill>
                <a:schemeClr val="accent4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err="1">
                <a:solidFill>
                  <a:schemeClr val="accent4"/>
                </a:solidFill>
              </a:rPr>
              <a:t>MfgAgeRec</a:t>
            </a:r>
            <a:r>
              <a:rPr lang="en-US">
                <a:solidFill>
                  <a:schemeClr val="accent4"/>
                </a:solidFill>
              </a:rPr>
              <a:t> vs </a:t>
            </a:r>
            <a:r>
              <a:rPr lang="en-US" err="1">
                <a:solidFill>
                  <a:schemeClr val="accent4"/>
                </a:solidFill>
              </a:rPr>
              <a:t>AvgRating</a:t>
            </a:r>
            <a:endParaRPr lang="en-US">
              <a:solidFill>
                <a:schemeClr val="accent4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err="1">
                <a:solidFill>
                  <a:schemeClr val="accent4"/>
                </a:solidFill>
              </a:rPr>
              <a:t>MinPlayers</a:t>
            </a:r>
            <a:r>
              <a:rPr lang="en-US">
                <a:solidFill>
                  <a:schemeClr val="accent4"/>
                </a:solidFill>
              </a:rPr>
              <a:t> or </a:t>
            </a:r>
            <a:r>
              <a:rPr lang="en-US" err="1">
                <a:solidFill>
                  <a:schemeClr val="accent4"/>
                </a:solidFill>
              </a:rPr>
              <a:t>MaxPlayers</a:t>
            </a:r>
            <a:r>
              <a:rPr lang="en-US">
                <a:solidFill>
                  <a:schemeClr val="accent4"/>
                </a:solidFill>
              </a:rPr>
              <a:t> vs </a:t>
            </a:r>
            <a:r>
              <a:rPr lang="en-US" err="1">
                <a:solidFill>
                  <a:schemeClr val="accent4"/>
                </a:solidFill>
              </a:rPr>
              <a:t>AvgRating</a:t>
            </a:r>
            <a:endParaRPr lang="en-US">
              <a:solidFill>
                <a:schemeClr val="accent4"/>
              </a:solidFill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err="1">
                <a:solidFill>
                  <a:schemeClr val="accent4"/>
                </a:solidFill>
              </a:rPr>
              <a:t>MinPLayer</a:t>
            </a:r>
            <a:r>
              <a:rPr lang="en-US">
                <a:solidFill>
                  <a:schemeClr val="accent4"/>
                </a:solidFill>
              </a:rPr>
              <a:t>/</a:t>
            </a:r>
            <a:r>
              <a:rPr lang="en-US" err="1">
                <a:solidFill>
                  <a:schemeClr val="accent4"/>
                </a:solidFill>
              </a:rPr>
              <a:t>MaxPLayer</a:t>
            </a:r>
            <a:r>
              <a:rPr lang="en-US">
                <a:solidFill>
                  <a:schemeClr val="accent4"/>
                </a:solidFill>
              </a:rPr>
              <a:t> vs Category</a:t>
            </a:r>
          </a:p>
          <a:p>
            <a:pPr>
              <a:lnSpc>
                <a:spcPct val="150000"/>
              </a:lnSpc>
            </a:pPr>
            <a:endParaRPr lang="en-US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252347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lide Number Placeholder 1">
            <a:extLst>
              <a:ext uri="{FF2B5EF4-FFF2-40B4-BE49-F238E27FC236}">
                <a16:creationId xmlns:a16="http://schemas.microsoft.com/office/drawing/2014/main" id="{0AAA65B2-0728-4F27-8842-83FBF9435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61866" y="6441020"/>
            <a:ext cx="524935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DBE365E6-4B74-49D2-A14B-DA1FC79277E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4024" y="449262"/>
            <a:ext cx="2593975" cy="1984905"/>
          </a:xfrm>
        </p:spPr>
        <p:txBody>
          <a:bodyPr/>
          <a:lstStyle/>
          <a:p>
            <a:r>
              <a:rPr lang="en-US"/>
              <a:t>Looking Back…</a:t>
            </a:r>
          </a:p>
        </p:txBody>
      </p:sp>
      <p:sp>
        <p:nvSpPr>
          <p:cNvPr id="27" name="Text Placeholder 4">
            <a:extLst>
              <a:ext uri="{FF2B5EF4-FFF2-40B4-BE49-F238E27FC236}">
                <a16:creationId xmlns:a16="http://schemas.microsoft.com/office/drawing/2014/main" id="{28918A30-020F-42DE-A4F2-D32EADC152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271838" y="449262"/>
            <a:ext cx="2593975" cy="914400"/>
          </a:xfrm>
        </p:spPr>
        <p:txBody>
          <a:bodyPr/>
          <a:lstStyle/>
          <a:p>
            <a:r>
              <a:rPr lang="en-US"/>
              <a:t>Objective	</a:t>
            </a:r>
          </a:p>
        </p:txBody>
      </p:sp>
      <p:sp>
        <p:nvSpPr>
          <p:cNvPr id="29" name="Text Placeholder 5">
            <a:extLst>
              <a:ext uri="{FF2B5EF4-FFF2-40B4-BE49-F238E27FC236}">
                <a16:creationId xmlns:a16="http://schemas.microsoft.com/office/drawing/2014/main" id="{52996E73-A9CE-4A70-B838-27AC0E37D65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275012" y="1487926"/>
            <a:ext cx="2593975" cy="3882147"/>
          </a:xfrm>
        </p:spPr>
        <p:txBody>
          <a:bodyPr/>
          <a:lstStyle/>
          <a:p>
            <a:r>
              <a:rPr lang="en-US">
                <a:latin typeface="+mn-lt"/>
              </a:rPr>
              <a:t>Gained insight from the ultimate Board Games dataset</a:t>
            </a:r>
          </a:p>
        </p:txBody>
      </p:sp>
      <p:sp>
        <p:nvSpPr>
          <p:cNvPr id="31" name="Text Placeholder 6">
            <a:extLst>
              <a:ext uri="{FF2B5EF4-FFF2-40B4-BE49-F238E27FC236}">
                <a16:creationId xmlns:a16="http://schemas.microsoft.com/office/drawing/2014/main" id="{9781E3E9-F798-48BB-AA01-91BB018D68B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49262"/>
            <a:ext cx="2590801" cy="914400"/>
          </a:xfrm>
        </p:spPr>
        <p:txBody>
          <a:bodyPr/>
          <a:lstStyle/>
          <a:p>
            <a:r>
              <a:rPr lang="en-US"/>
              <a:t>Agenda</a:t>
            </a:r>
          </a:p>
        </p:txBody>
      </p:sp>
      <p:sp>
        <p:nvSpPr>
          <p:cNvPr id="33" name="Text Placeholder 7">
            <a:extLst>
              <a:ext uri="{FF2B5EF4-FFF2-40B4-BE49-F238E27FC236}">
                <a16:creationId xmlns:a16="http://schemas.microsoft.com/office/drawing/2014/main" id="{137F14D7-B946-48F3-9225-961A02A3650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98749" y="1488103"/>
            <a:ext cx="2725695" cy="4153722"/>
          </a:xfrm>
        </p:spPr>
        <p:txBody>
          <a:bodyPr/>
          <a:lstStyle/>
          <a:p>
            <a:r>
              <a:rPr lang="en-US">
                <a:latin typeface="+mn-lt"/>
              </a:rPr>
              <a:t>Introduction to Board Games</a:t>
            </a:r>
          </a:p>
          <a:p>
            <a:r>
              <a:rPr lang="en-US">
                <a:latin typeface="+mn-lt"/>
              </a:rPr>
              <a:t>Our Insights</a:t>
            </a:r>
          </a:p>
          <a:p>
            <a:r>
              <a:rPr lang="en-US">
                <a:latin typeface="+mn-lt"/>
              </a:rPr>
              <a:t>Conceptual model</a:t>
            </a:r>
          </a:p>
          <a:p>
            <a:r>
              <a:rPr lang="en-US">
                <a:latin typeface="+mn-lt"/>
              </a:rPr>
              <a:t>Cleaned Data</a:t>
            </a:r>
          </a:p>
          <a:p>
            <a:r>
              <a:rPr lang="en-US">
                <a:latin typeface="+mn-lt"/>
              </a:rPr>
              <a:t>Data Profile</a:t>
            </a:r>
          </a:p>
          <a:p>
            <a:r>
              <a:rPr lang="en-US">
                <a:latin typeface="+mn-lt"/>
              </a:rPr>
              <a:t>DDL</a:t>
            </a:r>
          </a:p>
          <a:p>
            <a:r>
              <a:rPr lang="en-US">
                <a:latin typeface="+mn-lt"/>
              </a:rPr>
              <a:t>RDBMS</a:t>
            </a:r>
          </a:p>
          <a:p>
            <a:r>
              <a:rPr lang="en-US">
                <a:latin typeface="+mn-lt"/>
              </a:rPr>
              <a:t>Oldest Game</a:t>
            </a:r>
          </a:p>
          <a:p>
            <a:r>
              <a:rPr lang="en-US">
                <a:latin typeface="+mn-lt"/>
              </a:rPr>
              <a:t>Oldest &amp; Most Popular Game</a:t>
            </a:r>
          </a:p>
          <a:p>
            <a:r>
              <a:rPr lang="en-US">
                <a:latin typeface="+mn-lt"/>
              </a:rPr>
              <a:t>All time Popular Category</a:t>
            </a:r>
          </a:p>
          <a:p>
            <a:r>
              <a:rPr lang="en-US">
                <a:latin typeface="+mn-lt"/>
              </a:rPr>
              <a:t>All time Popular Game</a:t>
            </a:r>
          </a:p>
          <a:p>
            <a:r>
              <a:rPr lang="en-US">
                <a:latin typeface="+mn-lt"/>
              </a:rPr>
              <a:t>Potential Investigations</a:t>
            </a:r>
          </a:p>
          <a:p>
            <a:endParaRPr lang="en-US">
              <a:latin typeface="+mn-lt"/>
            </a:endParaRPr>
          </a:p>
          <a:p>
            <a:endParaRPr lang="en-US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12427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F8E3C73-9FF1-4091-AD06-379A657F10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1451"/>
            <a:ext cx="9143999" cy="5143498"/>
          </a:xfrm>
          <a:prstGeom prst="rect">
            <a:avLst/>
          </a:prstGeom>
          <a:noFill/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817D1E74-4A74-4DB6-866D-8C943714B7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" y="5486400"/>
            <a:ext cx="9143999" cy="1371600"/>
          </a:xfrm>
        </p:spPr>
        <p:txBody>
          <a:bodyPr anchor="t">
            <a:normAutofit/>
          </a:bodyPr>
          <a:lstStyle/>
          <a:p>
            <a:r>
              <a:rPr lang="en-US"/>
              <a:t>Questions?</a:t>
            </a: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42EFF403-CDDD-449D-946E-CF3EFE1EB7D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8618538" y="6437313"/>
            <a:ext cx="525462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4726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>
          <a:blip r:embed="rId3">
            <a:alphaModFix amt="31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4D502C-AA39-431F-8D23-85673F4A7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Resources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936731-5E4B-429D-8FDB-22CAB01D5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486" y="1010538"/>
            <a:ext cx="8223161" cy="4062083"/>
          </a:xfrm>
        </p:spPr>
        <p:txBody>
          <a:bodyPr vert="horz" lIns="0" tIns="45720" rIns="0" bIns="45720" rtlCol="0" anchor="t">
            <a:noAutofit/>
          </a:bodyPr>
          <a:lstStyle/>
          <a:p>
            <a:r>
              <a:rPr lang="en-US">
                <a:latin typeface="Lucida Sans"/>
                <a:hlinkClick r:id="rId4"/>
              </a:rPr>
              <a:t>https://www.kaggle.com/threnjen/board-games-database-from-boardgamegeek?select=ratings_distribution.csv</a:t>
            </a:r>
            <a:endParaRPr lang="en-US">
              <a:latin typeface="Lucida Sans"/>
            </a:endParaRPr>
          </a:p>
          <a:p>
            <a:r>
              <a:rPr lang="en-US">
                <a:latin typeface="Lucida Sans"/>
                <a:hlinkClick r:id="rId5"/>
              </a:rPr>
              <a:t>https://boardgamegeek.com</a:t>
            </a:r>
            <a:endParaRPr lang="en-US">
              <a:latin typeface="Lucida Sans"/>
              <a:hlinkClick r:id="rId6"/>
            </a:endParaRPr>
          </a:p>
          <a:p>
            <a:r>
              <a:rPr lang="en-US">
                <a:latin typeface="Lucida Sans"/>
                <a:hlinkClick r:id="rId6"/>
              </a:rPr>
              <a:t>https://boardgamegeek.com/boardgame/2399/senet</a:t>
            </a:r>
            <a:endParaRPr lang="en-US">
              <a:latin typeface="Lucida Sans"/>
            </a:endParaRPr>
          </a:p>
          <a:p>
            <a:r>
              <a:rPr lang="en-US">
                <a:latin typeface="Lucida Sans"/>
                <a:hlinkClick r:id="rId7"/>
              </a:rPr>
              <a:t>https://boardgamegeek.com/wiki/page/Welcome_to_BoardGameGeek</a:t>
            </a:r>
            <a:endParaRPr lang="en-US">
              <a:latin typeface="Lucida Sans"/>
            </a:endParaRPr>
          </a:p>
          <a:p>
            <a:r>
              <a:rPr lang="en-US">
                <a:latin typeface="Lucida Sans"/>
                <a:hlinkClick r:id="rId8"/>
              </a:rPr>
              <a:t>https://boardgamegeek.com/boardgame/188/go</a:t>
            </a:r>
            <a:endParaRPr lang="en-US">
              <a:latin typeface="Lucida Sans"/>
            </a:endParaRPr>
          </a:p>
          <a:p>
            <a:r>
              <a:rPr lang="en-US">
                <a:latin typeface="Lucida Sans"/>
                <a:hlinkClick r:id="rId9"/>
              </a:rPr>
              <a:t>https://boardgamegeek.com/boardgame/246900/eclipse-second-dawn-galaxy</a:t>
            </a:r>
            <a:endParaRPr lang="en-US">
              <a:latin typeface="Lucida Sans"/>
            </a:endParaRPr>
          </a:p>
          <a:p>
            <a:endParaRPr lang="en-US"/>
          </a:p>
          <a:p>
            <a:r>
              <a:rPr lang="en-US">
                <a:latin typeface="Lucida Sans"/>
                <a:hlinkClick r:id="rId10"/>
              </a:rPr>
              <a:t>https://github.com/mcdxdbs/poc-penguins</a:t>
            </a:r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244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ompass&#10;&#10;Description automatically generated with low confidence">
            <a:extLst>
              <a:ext uri="{FF2B5EF4-FFF2-40B4-BE49-F238E27FC236}">
                <a16:creationId xmlns:a16="http://schemas.microsoft.com/office/drawing/2014/main" id="{A3FF09E0-3821-448C-B90E-159593F989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511" r="1" b="3559"/>
          <a:stretch/>
        </p:blipFill>
        <p:spPr>
          <a:xfrm>
            <a:off x="458788" y="804863"/>
            <a:ext cx="8237537" cy="4681537"/>
          </a:xfrm>
          <a:prstGeom prst="rect">
            <a:avLst/>
          </a:prstGeom>
          <a:noFill/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8B8FB12-1258-4E8C-B559-0AA398EF3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8690" y="6437376"/>
            <a:ext cx="52493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C94B685-6D2C-4F13-9F28-1E2B45013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486" y="1"/>
            <a:ext cx="8237538" cy="795866"/>
          </a:xfrm>
        </p:spPr>
        <p:txBody>
          <a:bodyPr anchor="ctr">
            <a:normAutofit/>
          </a:bodyPr>
          <a:lstStyle/>
          <a:p>
            <a:r>
              <a:rPr lang="en-US"/>
              <a:t>Board Games Dataset</a:t>
            </a:r>
          </a:p>
        </p:txBody>
      </p:sp>
    </p:spTree>
    <p:extLst>
      <p:ext uri="{BB962C8B-B14F-4D97-AF65-F5344CB8AC3E}">
        <p14:creationId xmlns:p14="http://schemas.microsoft.com/office/powerpoint/2010/main" val="16371050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18C9F11-B5BC-44C8-8966-23D879EB62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algn="r"/>
            <a:fld id="{8994C0FE-B155-7245-AD0C-30F39E06E47B}" type="slidenum">
              <a:rPr lang="en-US" smtClean="0"/>
              <a:pPr algn="r"/>
              <a:t>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C5BE7-23E2-4A30-9980-8974117053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1168" y="4170518"/>
            <a:ext cx="2146217" cy="1169636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/>
          <a:p>
            <a:pPr marL="0" indent="0" algn="ctr">
              <a:buNone/>
            </a:pPr>
            <a:r>
              <a:rPr lang="en-US" sz="1800" b="0" i="0">
                <a:solidFill>
                  <a:srgbClr val="24292F"/>
                </a:solidFill>
                <a:effectLst/>
                <a:latin typeface="+mn-lt"/>
              </a:rPr>
              <a:t>All time favorite categories and board games.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3423BF9-3A85-4359-B4F0-B85475CFA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What We Will Find in This Data?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6DC051-9B93-435F-B983-722F98E1B0C6}"/>
              </a:ext>
            </a:extLst>
          </p:cNvPr>
          <p:cNvSpPr txBox="1"/>
          <p:nvPr/>
        </p:nvSpPr>
        <p:spPr>
          <a:xfrm>
            <a:off x="596613" y="4145168"/>
            <a:ext cx="2305665" cy="1200329"/>
          </a:xfrm>
          <a:prstGeom prst="rect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b="0" i="0">
                <a:solidFill>
                  <a:srgbClr val="24292F"/>
                </a:solidFill>
                <a:effectLst/>
              </a:rPr>
              <a:t>Introduce board games from years BCE or (Before the Common Era).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7D306D0-9268-4B92-81DF-4FA3BED48E45}"/>
              </a:ext>
            </a:extLst>
          </p:cNvPr>
          <p:cNvSpPr txBox="1"/>
          <p:nvPr/>
        </p:nvSpPr>
        <p:spPr>
          <a:xfrm>
            <a:off x="3498891" y="4170561"/>
            <a:ext cx="2305665" cy="646331"/>
          </a:xfrm>
          <a:prstGeom prst="rect">
            <a:avLst/>
          </a:prstGeom>
          <a:noFill/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 wrap="square">
            <a:spAutoFit/>
          </a:bodyPr>
          <a:lstStyle/>
          <a:p>
            <a:pPr algn="ctr"/>
            <a:r>
              <a:rPr lang="en-US" b="0" i="0">
                <a:solidFill>
                  <a:srgbClr val="24292F"/>
                </a:solidFill>
                <a:effectLst/>
              </a:rPr>
              <a:t>Ratings of earliest board games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1F8D16-16F9-46AB-A0D8-DF1E5B6295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61" b="7340"/>
          <a:stretch/>
        </p:blipFill>
        <p:spPr>
          <a:xfrm>
            <a:off x="973786" y="1862352"/>
            <a:ext cx="1532993" cy="22128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F070036-A79F-4C11-A55A-D73353A4EA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" r="753" b="7744"/>
          <a:stretch/>
        </p:blipFill>
        <p:spPr>
          <a:xfrm>
            <a:off x="6702809" y="1883556"/>
            <a:ext cx="1542936" cy="22128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304D91-AA20-49FE-9E13-F37AEAB6514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r="-552" b="4915"/>
          <a:stretch/>
        </p:blipFill>
        <p:spPr>
          <a:xfrm>
            <a:off x="3518329" y="1957713"/>
            <a:ext cx="2172929" cy="221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719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6283EC-09E7-4378-BF61-E5A934DDC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58690" y="6437376"/>
            <a:ext cx="52493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8994C0FE-B155-7245-AD0C-30F39E06E47B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21E79CA-726D-4108-BB66-3D74CA2FF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087" y="54953"/>
            <a:ext cx="8237538" cy="795866"/>
          </a:xfrm>
        </p:spPr>
        <p:txBody>
          <a:bodyPr anchor="ctr">
            <a:normAutofit/>
          </a:bodyPr>
          <a:lstStyle/>
          <a:p>
            <a:r>
              <a:rPr lang="en-US"/>
              <a:t>Conceptual Model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8967FF1-45B3-4AF5-82C6-CEFB78605A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11" t="12706" r="-426" b="27387"/>
          <a:stretch/>
        </p:blipFill>
        <p:spPr>
          <a:xfrm>
            <a:off x="1744374" y="850819"/>
            <a:ext cx="5640963" cy="4414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741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2000"/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C1BFE8-66CA-4EA0-B5A9-249ADC971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Quality and Cleaning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8F06F2A-795C-47A7-B5C1-B71DAC91F84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994C0FE-B155-7245-AD0C-30F39E06E47B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1F367BB-0287-491D-AC33-2D51CE9B1C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9486" y="1010538"/>
            <a:ext cx="8383300" cy="3937980"/>
          </a:xfrm>
        </p:spPr>
        <p:txBody>
          <a:bodyPr vert="horz" lIns="0" tIns="45720" rIns="0" bIns="45720" rtlCol="0" anchor="t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000">
                <a:solidFill>
                  <a:schemeClr val="accent4"/>
                </a:solidFill>
                <a:latin typeface="+mn-lt"/>
              </a:rPr>
              <a:t>Deleted irrelevant columns</a:t>
            </a:r>
          </a:p>
          <a:p>
            <a:pPr lvl="1">
              <a:lnSpc>
                <a:spcPct val="150000"/>
              </a:lnSpc>
            </a:pPr>
            <a:r>
              <a:rPr lang="en-US" sz="1800" err="1">
                <a:solidFill>
                  <a:schemeClr val="accent4"/>
                </a:solidFill>
                <a:latin typeface="+mn-lt"/>
              </a:rPr>
              <a:t>StdDev</a:t>
            </a:r>
            <a:r>
              <a:rPr lang="en-US" sz="1800">
                <a:solidFill>
                  <a:schemeClr val="accent4"/>
                </a:solidFill>
                <a:latin typeface="+mn-lt"/>
              </a:rPr>
              <a:t>, </a:t>
            </a:r>
            <a:r>
              <a:rPr lang="en-US" sz="1800" err="1">
                <a:solidFill>
                  <a:schemeClr val="accent4"/>
                </a:solidFill>
                <a:latin typeface="+mn-lt"/>
              </a:rPr>
              <a:t>ComAgeRec</a:t>
            </a:r>
            <a:r>
              <a:rPr lang="en-US" sz="1800">
                <a:solidFill>
                  <a:schemeClr val="accent4"/>
                </a:solidFill>
                <a:latin typeface="+mn-lt"/>
              </a:rPr>
              <a:t>, </a:t>
            </a:r>
            <a:r>
              <a:rPr lang="en-US" sz="1800" err="1">
                <a:solidFill>
                  <a:schemeClr val="accent4"/>
                </a:solidFill>
                <a:latin typeface="+mn-lt"/>
              </a:rPr>
              <a:t>LanguageEase</a:t>
            </a:r>
            <a:r>
              <a:rPr lang="en-US" sz="1800">
                <a:solidFill>
                  <a:schemeClr val="accent4"/>
                </a:solidFill>
                <a:latin typeface="+mn-lt"/>
              </a:rPr>
              <a:t>, </a:t>
            </a:r>
            <a:r>
              <a:rPr lang="en-US" sz="1800" err="1">
                <a:solidFill>
                  <a:schemeClr val="accent4"/>
                </a:solidFill>
                <a:latin typeface="+mn-lt"/>
              </a:rPr>
              <a:t>GameWeight</a:t>
            </a:r>
            <a:r>
              <a:rPr lang="en-US" sz="1800">
                <a:solidFill>
                  <a:schemeClr val="accent4"/>
                </a:solidFill>
                <a:latin typeface="+mn-lt"/>
              </a:rPr>
              <a:t>, </a:t>
            </a:r>
            <a:r>
              <a:rPr lang="en-US" sz="1800" err="1">
                <a:solidFill>
                  <a:schemeClr val="accent4"/>
                </a:solidFill>
                <a:latin typeface="+mn-lt"/>
              </a:rPr>
              <a:t>etc</a:t>
            </a:r>
            <a:r>
              <a:rPr lang="en-US" sz="1800">
                <a:solidFill>
                  <a:schemeClr val="accent4"/>
                </a:solidFill>
                <a:latin typeface="+mn-lt"/>
              </a:rPr>
              <a:t>…</a:t>
            </a:r>
          </a:p>
          <a:p>
            <a:pPr>
              <a:lnSpc>
                <a:spcPct val="150000"/>
              </a:lnSpc>
            </a:pPr>
            <a:r>
              <a:rPr lang="en-US" sz="2000" b="1" err="1">
                <a:solidFill>
                  <a:schemeClr val="accent4"/>
                </a:solidFill>
                <a:latin typeface="+mn-lt"/>
              </a:rPr>
              <a:t>YearPublished</a:t>
            </a:r>
            <a:r>
              <a:rPr lang="en-US" sz="2000">
                <a:solidFill>
                  <a:schemeClr val="accent4"/>
                </a:solidFill>
                <a:latin typeface="+mn-lt"/>
              </a:rPr>
              <a:t>: must not contain 0</a:t>
            </a:r>
          </a:p>
          <a:p>
            <a:pPr>
              <a:lnSpc>
                <a:spcPct val="150000"/>
              </a:lnSpc>
            </a:pPr>
            <a:r>
              <a:rPr lang="en-US" sz="2000">
                <a:solidFill>
                  <a:schemeClr val="accent4"/>
                </a:solidFill>
                <a:latin typeface="+mn-lt"/>
              </a:rPr>
              <a:t>0 minutes &lt; </a:t>
            </a:r>
            <a:r>
              <a:rPr lang="en-US" sz="2000" b="1">
                <a:solidFill>
                  <a:schemeClr val="accent4"/>
                </a:solidFill>
                <a:latin typeface="+mn-lt"/>
              </a:rPr>
              <a:t>MfgPlaytime</a:t>
            </a:r>
            <a:r>
              <a:rPr lang="en-US" sz="2000">
                <a:solidFill>
                  <a:schemeClr val="accent4"/>
                </a:solidFill>
                <a:latin typeface="+mn-lt"/>
              </a:rPr>
              <a:t> &lt; 210 minutes</a:t>
            </a:r>
          </a:p>
          <a:p>
            <a:pPr>
              <a:lnSpc>
                <a:spcPct val="150000"/>
              </a:lnSpc>
            </a:pPr>
            <a:r>
              <a:rPr lang="en-US" sz="2000" b="1" err="1">
                <a:solidFill>
                  <a:schemeClr val="accent4"/>
                </a:solidFill>
                <a:latin typeface="+mn-lt"/>
              </a:rPr>
              <a:t>MinPlayers</a:t>
            </a:r>
            <a:r>
              <a:rPr lang="en-US" sz="2000">
                <a:solidFill>
                  <a:schemeClr val="accent4"/>
                </a:solidFill>
                <a:latin typeface="+mn-lt"/>
              </a:rPr>
              <a:t> &gt; 0 player(s)</a:t>
            </a:r>
          </a:p>
          <a:p>
            <a:pPr>
              <a:lnSpc>
                <a:spcPct val="150000"/>
              </a:lnSpc>
            </a:pPr>
            <a:r>
              <a:rPr lang="en-US" sz="2000">
                <a:solidFill>
                  <a:schemeClr val="accent4"/>
                </a:solidFill>
                <a:latin typeface="+mn-lt"/>
              </a:rPr>
              <a:t>0 players &lt; </a:t>
            </a:r>
            <a:r>
              <a:rPr lang="en-US" sz="2000" b="1" err="1">
                <a:solidFill>
                  <a:schemeClr val="accent4"/>
                </a:solidFill>
                <a:latin typeface="+mn-lt"/>
              </a:rPr>
              <a:t>MaxPlayers</a:t>
            </a:r>
            <a:r>
              <a:rPr lang="en-US" sz="2000">
                <a:solidFill>
                  <a:schemeClr val="accent4"/>
                </a:solidFill>
                <a:latin typeface="+mn-lt"/>
              </a:rPr>
              <a:t> &lt; 21players</a:t>
            </a:r>
          </a:p>
          <a:p>
            <a:pPr>
              <a:lnSpc>
                <a:spcPct val="150000"/>
              </a:lnSpc>
            </a:pPr>
            <a:r>
              <a:rPr lang="en-US" sz="2000">
                <a:solidFill>
                  <a:schemeClr val="accent4"/>
                </a:solidFill>
                <a:latin typeface="+mn-lt"/>
              </a:rPr>
              <a:t>Single </a:t>
            </a:r>
            <a:r>
              <a:rPr lang="en-US" sz="2000" b="1">
                <a:solidFill>
                  <a:schemeClr val="accent4"/>
                </a:solidFill>
                <a:latin typeface="+mn-lt"/>
              </a:rPr>
              <a:t>Categories</a:t>
            </a:r>
            <a:r>
              <a:rPr lang="en-US" sz="2000">
                <a:solidFill>
                  <a:schemeClr val="accent4"/>
                </a:solidFill>
                <a:latin typeface="+mn-lt"/>
              </a:rPr>
              <a:t>: remove any games with 0 or multiple categories</a:t>
            </a:r>
          </a:p>
          <a:p>
            <a:pPr lvl="1">
              <a:lnSpc>
                <a:spcPct val="150000"/>
              </a:lnSpc>
            </a:pPr>
            <a:endParaRPr lang="en-US">
              <a:solidFill>
                <a:schemeClr val="accent4"/>
              </a:solidFill>
              <a:latin typeface="+mn-lt"/>
            </a:endParaRPr>
          </a:p>
          <a:p>
            <a:endParaRPr lang="en-US">
              <a:solidFill>
                <a:schemeClr val="accent4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25634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1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A779AEF-D6A1-4FCA-9483-24D07B453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Data Profile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C252ACC-7AE3-4FEF-A9AB-6F9C56C58A3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64123"/>
              </p:ext>
            </p:extLst>
          </p:nvPr>
        </p:nvGraphicFramePr>
        <p:xfrm>
          <a:off x="379192" y="991010"/>
          <a:ext cx="8478616" cy="416560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667193">
                  <a:extLst>
                    <a:ext uri="{9D8B030D-6E8A-4147-A177-3AD203B41FA5}">
                      <a16:colId xmlns:a16="http://schemas.microsoft.com/office/drawing/2014/main" val="3119280969"/>
                    </a:ext>
                  </a:extLst>
                </a:gridCol>
                <a:gridCol w="931004">
                  <a:extLst>
                    <a:ext uri="{9D8B030D-6E8A-4147-A177-3AD203B41FA5}">
                      <a16:colId xmlns:a16="http://schemas.microsoft.com/office/drawing/2014/main" val="3008345408"/>
                    </a:ext>
                  </a:extLst>
                </a:gridCol>
                <a:gridCol w="1811655">
                  <a:extLst>
                    <a:ext uri="{9D8B030D-6E8A-4147-A177-3AD203B41FA5}">
                      <a16:colId xmlns:a16="http://schemas.microsoft.com/office/drawing/2014/main" val="1252025181"/>
                    </a:ext>
                  </a:extLst>
                </a:gridCol>
                <a:gridCol w="1121093">
                  <a:extLst>
                    <a:ext uri="{9D8B030D-6E8A-4147-A177-3AD203B41FA5}">
                      <a16:colId xmlns:a16="http://schemas.microsoft.com/office/drawing/2014/main" val="1700021760"/>
                    </a:ext>
                  </a:extLst>
                </a:gridCol>
                <a:gridCol w="854393">
                  <a:extLst>
                    <a:ext uri="{9D8B030D-6E8A-4147-A177-3AD203B41FA5}">
                      <a16:colId xmlns:a16="http://schemas.microsoft.com/office/drawing/2014/main" val="3631184180"/>
                    </a:ext>
                  </a:extLst>
                </a:gridCol>
                <a:gridCol w="557530">
                  <a:extLst>
                    <a:ext uri="{9D8B030D-6E8A-4147-A177-3AD203B41FA5}">
                      <a16:colId xmlns:a16="http://schemas.microsoft.com/office/drawing/2014/main" val="426008821"/>
                    </a:ext>
                  </a:extLst>
                </a:gridCol>
                <a:gridCol w="695643">
                  <a:extLst>
                    <a:ext uri="{9D8B030D-6E8A-4147-A177-3AD203B41FA5}">
                      <a16:colId xmlns:a16="http://schemas.microsoft.com/office/drawing/2014/main" val="2040576832"/>
                    </a:ext>
                  </a:extLst>
                </a:gridCol>
                <a:gridCol w="840105">
                  <a:extLst>
                    <a:ext uri="{9D8B030D-6E8A-4147-A177-3AD203B41FA5}">
                      <a16:colId xmlns:a16="http://schemas.microsoft.com/office/drawing/2014/main" val="2525568935"/>
                    </a:ext>
                  </a:extLst>
                </a:gridCol>
              </a:tblGrid>
              <a:tr h="365022">
                <a:tc>
                  <a:txBody>
                    <a:bodyPr/>
                    <a:lstStyle/>
                    <a:p>
                      <a:r>
                        <a:rPr lang="en-US" sz="1200" b="1"/>
                        <a:t>Columns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Data Type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Min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Max</a:t>
                      </a:r>
                    </a:p>
                    <a:p>
                      <a:endParaRPr 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Average</a:t>
                      </a:r>
                    </a:p>
                    <a:p>
                      <a:endParaRPr 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Null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/>
                        <a:t>Count</a:t>
                      </a:r>
                    </a:p>
                    <a:p>
                      <a:endParaRPr lang="en-US" sz="12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Distinct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917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/>
                        <a:t>BGGID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346703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83656.9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19622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/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String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“Scratch One Flat Top!”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“Élve fogd el”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7079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46398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/>
                        <a:t>YearPublished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Date(Year)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-3500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1996.2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145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80875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/>
                        <a:t>AvgRating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Float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2.08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9.14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6.5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489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9350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/>
                        <a:t>Category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String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Abstract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War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n/a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05564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/>
                        <a:t>MinPlayers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10862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/>
                        <a:t>MaxPlayers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54407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/>
                        <a:t>MfgPlaytime(min)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200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66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52545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 err="1"/>
                        <a:t>MfgAgeRec</a:t>
                      </a:r>
                      <a:endParaRPr lang="en-US" sz="1200" b="1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46899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200" b="1"/>
                        <a:t>NumUserRatings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30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107937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1749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7143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200"/>
                        <a:t>2574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34187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38027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5E3A0-742C-4D65-A479-EB93C7006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Century Gothic"/>
              </a:rPr>
              <a:t>DDL </a:t>
            </a:r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4E641F-2F23-4E68-B584-500B6F8F2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994C0FE-B155-7245-AD0C-30F39E06E47B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528A7FB-759E-4672-8A18-783DDFAF3EB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 vert="horz" lIns="0" tIns="45720" rIns="0" bIns="45720" rtlCol="0" anchor="t">
            <a:normAutofit lnSpcReduction="10000"/>
          </a:bodyPr>
          <a:lstStyle/>
          <a:p>
            <a:r>
              <a:rPr lang="en-US" i="0">
                <a:latin typeface="Century Gothic"/>
              </a:rPr>
              <a:t>Data Defining Language</a:t>
            </a:r>
            <a:endParaRPr lang="en-US" i="0"/>
          </a:p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7C30291-9467-4F2F-9912-DA63B8302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53" y="967202"/>
            <a:ext cx="4127135" cy="3721588"/>
          </a:xfrm>
        </p:spPr>
        <p:txBody>
          <a:bodyPr vert="horz" lIns="0" tIns="45720" rIns="0" bIns="45720" rtlCol="0" anchor="t">
            <a:noAutofit/>
          </a:bodyPr>
          <a:lstStyle/>
          <a:p>
            <a:r>
              <a:rPr lang="en-US">
                <a:latin typeface="Lucida Sans"/>
              </a:rPr>
              <a:t>Using psycopg2, we were able to inject </a:t>
            </a:r>
            <a:r>
              <a:rPr lang="en-US" err="1">
                <a:latin typeface="Lucida Sans"/>
              </a:rPr>
              <a:t>sql</a:t>
            </a:r>
            <a:r>
              <a:rPr lang="en-US">
                <a:latin typeface="Lucida Sans"/>
              </a:rPr>
              <a:t> DDL from the notebook into pgadmin4 </a:t>
            </a:r>
            <a:r>
              <a:rPr lang="en-US" err="1">
                <a:latin typeface="Lucida Sans"/>
              </a:rPr>
              <a:t>postgresdatabase</a:t>
            </a:r>
          </a:p>
          <a:p>
            <a:endParaRPr lang="en-US"/>
          </a:p>
          <a:p>
            <a:r>
              <a:rPr lang="en-US" err="1">
                <a:latin typeface="Lucida Sans"/>
              </a:rPr>
              <a:t>games_flat</a:t>
            </a:r>
            <a:r>
              <a:rPr lang="en-US">
                <a:latin typeface="Lucida Sans"/>
              </a:rPr>
              <a:t> table: contains the </a:t>
            </a:r>
            <a:r>
              <a:rPr lang="en-US" err="1">
                <a:latin typeface="Lucida Sans"/>
              </a:rPr>
              <a:t>games_flat_df</a:t>
            </a:r>
            <a:r>
              <a:rPr lang="en-US">
                <a:latin typeface="Lucida Sans"/>
              </a:rPr>
              <a:t> which was used to cut into smaller </a:t>
            </a:r>
            <a:r>
              <a:rPr lang="en-US" err="1">
                <a:latin typeface="Lucida Sans"/>
              </a:rPr>
              <a:t>dfs</a:t>
            </a:r>
            <a:r>
              <a:rPr lang="en-US">
                <a:latin typeface="Lucida Sans"/>
              </a:rPr>
              <a:t> export into the following tables:</a:t>
            </a:r>
            <a:endParaRPr lang="en-US"/>
          </a:p>
          <a:p>
            <a:pPr lvl="1"/>
            <a:r>
              <a:rPr lang="en-US">
                <a:latin typeface="Lucida Sans"/>
              </a:rPr>
              <a:t>games</a:t>
            </a:r>
            <a:endParaRPr lang="en-US"/>
          </a:p>
          <a:p>
            <a:pPr lvl="1"/>
            <a:r>
              <a:rPr lang="en-US">
                <a:latin typeface="Lucida Sans"/>
              </a:rPr>
              <a:t>ratings</a:t>
            </a:r>
            <a:endParaRPr lang="en-US"/>
          </a:p>
          <a:p>
            <a:pPr lvl="1"/>
            <a:r>
              <a:rPr lang="en-US">
                <a:latin typeface="Lucida Sans"/>
              </a:rPr>
              <a:t>category</a:t>
            </a:r>
            <a:endParaRPr lang="en-US"/>
          </a:p>
          <a:p>
            <a:pPr lvl="1"/>
            <a:r>
              <a:rPr lang="en-US">
                <a:latin typeface="Lucida Sans"/>
              </a:rPr>
              <a:t>users</a:t>
            </a:r>
            <a:endParaRPr lang="en-US"/>
          </a:p>
          <a:p>
            <a:pPr lvl="1"/>
            <a:r>
              <a:rPr lang="en-US">
                <a:latin typeface="Lucida Sans"/>
              </a:rPr>
              <a:t>playtime</a:t>
            </a:r>
            <a:endParaRPr lang="en-US"/>
          </a:p>
          <a:p>
            <a:endParaRPr lang="en-US"/>
          </a:p>
          <a:p>
            <a:r>
              <a:rPr lang="en-US">
                <a:latin typeface="Lucida Sans"/>
              </a:rPr>
              <a:t>All used a primary key of </a:t>
            </a:r>
            <a:r>
              <a:rPr lang="en-US" err="1">
                <a:latin typeface="Lucida Sans"/>
              </a:rPr>
              <a:t>BGGId</a:t>
            </a:r>
            <a:r>
              <a:rPr lang="en-US">
                <a:latin typeface="Lucida Sans"/>
              </a:rPr>
              <a:t> in order link the tables together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CDB1CA-C896-4CA4-BF7D-6441E63B5A46}"/>
              </a:ext>
            </a:extLst>
          </p:cNvPr>
          <p:cNvSpPr/>
          <p:nvPr/>
        </p:nvSpPr>
        <p:spPr>
          <a:xfrm>
            <a:off x="4185097" y="48463"/>
            <a:ext cx="4959583" cy="6385639"/>
          </a:xfrm>
          <a:prstGeom prst="rect">
            <a:avLst/>
          </a:prstGeom>
          <a:solidFill>
            <a:schemeClr val="tx1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import psycopg2</a:t>
            </a: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#establish client connection - specify param values</a:t>
            </a:r>
          </a:p>
          <a:p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conn = psycopg2.connect("host=localhost </a:t>
            </a:r>
          </a:p>
          <a:p>
            <a:r>
              <a:rPr lang="en-US" sz="1600" err="1">
                <a:solidFill>
                  <a:schemeClr val="bg1"/>
                </a:solidFill>
                <a:ea typeface="+mn-lt"/>
                <a:cs typeface="+mn-lt"/>
              </a:rPr>
              <a:t>dbname</a:t>
            </a: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=</a:t>
            </a:r>
            <a:r>
              <a:rPr lang="en-US" sz="1600" err="1">
                <a:solidFill>
                  <a:schemeClr val="bg1"/>
                </a:solidFill>
                <a:ea typeface="+mn-lt"/>
                <a:cs typeface="+mn-lt"/>
              </a:rPr>
              <a:t>bgg</a:t>
            </a: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user=</a:t>
            </a:r>
            <a:r>
              <a:rPr lang="en-US" sz="1600" err="1">
                <a:solidFill>
                  <a:schemeClr val="bg1"/>
                </a:solidFill>
                <a:ea typeface="+mn-lt"/>
                <a:cs typeface="+mn-lt"/>
              </a:rPr>
              <a:t>pocuser</a:t>
            </a: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password=poc123")</a:t>
            </a:r>
            <a:endParaRPr lang="en-US">
              <a:solidFill>
                <a:schemeClr val="bg1"/>
              </a:solidFill>
            </a:endParaRP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solidFill>
                  <a:schemeClr val="accent1">
                    <a:lumMod val="60000"/>
                    <a:lumOff val="40000"/>
                  </a:schemeClr>
                </a:solidFill>
                <a:ea typeface="+mn-lt"/>
                <a:cs typeface="+mn-lt"/>
              </a:rPr>
              <a:t>#cursor facilitates processing and executing commands such as traverse, add, remove, retrieve in a database</a:t>
            </a:r>
          </a:p>
          <a:p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cur = </a:t>
            </a:r>
            <a:r>
              <a:rPr lang="en-US" sz="1600" err="1">
                <a:solidFill>
                  <a:schemeClr val="bg1"/>
                </a:solidFill>
                <a:ea typeface="+mn-lt"/>
                <a:cs typeface="+mn-lt"/>
              </a:rPr>
              <a:t>conn.cursor</a:t>
            </a:r>
            <a:r>
              <a:rPr lang="en-US" sz="1600">
                <a:solidFill>
                  <a:schemeClr val="bg1"/>
                </a:solidFill>
                <a:ea typeface="+mn-lt"/>
                <a:cs typeface="+mn-lt"/>
              </a:rPr>
              <a:t>()</a:t>
            </a:r>
            <a:endParaRPr lang="en-US" sz="1600">
              <a:solidFill>
                <a:schemeClr val="bg1"/>
              </a:solidFill>
            </a:endParaRPr>
          </a:p>
          <a:p>
            <a:endParaRPr lang="en-US" sz="1600">
              <a:ea typeface="+mn-lt"/>
              <a:cs typeface="+mn-lt"/>
            </a:endParaRPr>
          </a:p>
          <a:p>
            <a:r>
              <a:rPr lang="en-US" sz="1600">
                <a:ea typeface="+mn-lt"/>
                <a:cs typeface="+mn-lt"/>
              </a:rPr>
              <a:t>CREATE TABLE </a:t>
            </a:r>
            <a:r>
              <a:rPr lang="en-US" sz="1600" err="1">
                <a:ea typeface="+mn-lt"/>
                <a:cs typeface="+mn-lt"/>
              </a:rPr>
              <a:t>games_flat</a:t>
            </a:r>
            <a:r>
              <a:rPr lang="en-US" sz="1600">
                <a:ea typeface="+mn-lt"/>
                <a:cs typeface="+mn-lt"/>
              </a:rPr>
              <a:t>(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     </a:t>
            </a:r>
            <a:r>
              <a:rPr lang="en-US" sz="1600" err="1">
                <a:ea typeface="+mn-lt"/>
                <a:cs typeface="+mn-lt"/>
              </a:rPr>
              <a:t>bggid</a:t>
            </a:r>
            <a:r>
              <a:rPr lang="en-US" sz="1600">
                <a:ea typeface="+mn-lt"/>
                <a:cs typeface="+mn-lt"/>
              </a:rPr>
              <a:t> INTEGER, PRIMARY KEY,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     name TEXT,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     </a:t>
            </a:r>
            <a:r>
              <a:rPr lang="en-US" sz="1600" err="1">
                <a:ea typeface="+mn-lt"/>
                <a:cs typeface="+mn-lt"/>
              </a:rPr>
              <a:t>yearpublished</a:t>
            </a:r>
            <a:r>
              <a:rPr lang="en-US" sz="1600">
                <a:ea typeface="+mn-lt"/>
                <a:cs typeface="+mn-lt"/>
              </a:rPr>
              <a:t> INTEGER,,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     category TEXT,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     </a:t>
            </a:r>
            <a:r>
              <a:rPr lang="en-US" sz="1600" err="1">
                <a:ea typeface="+mn-lt"/>
                <a:cs typeface="+mn-lt"/>
              </a:rPr>
              <a:t>mfgplaytime</a:t>
            </a:r>
            <a:r>
              <a:rPr lang="en-US" sz="1600">
                <a:ea typeface="+mn-lt"/>
                <a:cs typeface="+mn-lt"/>
              </a:rPr>
              <a:t> INTEGER,,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     </a:t>
            </a:r>
            <a:r>
              <a:rPr lang="en-US" sz="1600" err="1">
                <a:ea typeface="+mn-lt"/>
                <a:cs typeface="+mn-lt"/>
              </a:rPr>
              <a:t>minplayers</a:t>
            </a:r>
            <a:r>
              <a:rPr lang="en-US" sz="1600">
                <a:ea typeface="+mn-lt"/>
                <a:cs typeface="+mn-lt"/>
              </a:rPr>
              <a:t> INTEGER,,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     </a:t>
            </a:r>
            <a:r>
              <a:rPr lang="en-US" sz="1600" err="1">
                <a:ea typeface="+mn-lt"/>
                <a:cs typeface="+mn-lt"/>
              </a:rPr>
              <a:t>maxplayers</a:t>
            </a:r>
            <a:r>
              <a:rPr lang="en-US" sz="1600">
                <a:ea typeface="+mn-lt"/>
                <a:cs typeface="+mn-lt"/>
              </a:rPr>
              <a:t> INTEGER,,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     </a:t>
            </a:r>
            <a:r>
              <a:rPr lang="en-US" sz="1600" err="1">
                <a:ea typeface="+mn-lt"/>
                <a:cs typeface="+mn-lt"/>
              </a:rPr>
              <a:t>avgrating</a:t>
            </a:r>
            <a:r>
              <a:rPr lang="en-US" sz="1600">
                <a:ea typeface="+mn-lt"/>
                <a:cs typeface="+mn-lt"/>
              </a:rPr>
              <a:t> REAL,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     </a:t>
            </a:r>
            <a:r>
              <a:rPr lang="en-US" sz="1600" err="1">
                <a:ea typeface="+mn-lt"/>
                <a:cs typeface="+mn-lt"/>
              </a:rPr>
              <a:t>mfgagerec</a:t>
            </a:r>
            <a:r>
              <a:rPr lang="en-US" sz="1600">
                <a:ea typeface="+mn-lt"/>
                <a:cs typeface="+mn-lt"/>
              </a:rPr>
              <a:t> INTEGER,,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     </a:t>
            </a:r>
            <a:r>
              <a:rPr lang="en-US" sz="1600" err="1">
                <a:ea typeface="+mn-lt"/>
                <a:cs typeface="+mn-lt"/>
              </a:rPr>
              <a:t>numuserratings</a:t>
            </a:r>
            <a:r>
              <a:rPr lang="en-US" sz="1600">
                <a:ea typeface="+mn-lt"/>
                <a:cs typeface="+mn-lt"/>
              </a:rPr>
              <a:t> INTEGER,</a:t>
            </a:r>
            <a:endParaRPr lang="en-US" sz="1600"/>
          </a:p>
          <a:p>
            <a:r>
              <a:rPr lang="en-US" sz="1600">
                <a:ea typeface="+mn-lt"/>
                <a:cs typeface="+mn-lt"/>
              </a:rPr>
              <a:t>  );</a:t>
            </a:r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2217265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1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4E641F-2F23-4E68-B584-500B6F8F2AE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994C0FE-B155-7245-AD0C-30F39E06E47B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CDB1CA-C896-4CA4-BF7D-6441E63B5A46}"/>
              </a:ext>
            </a:extLst>
          </p:cNvPr>
          <p:cNvSpPr/>
          <p:nvPr/>
        </p:nvSpPr>
        <p:spPr>
          <a:xfrm>
            <a:off x="826520" y="936861"/>
            <a:ext cx="3507810" cy="3915459"/>
          </a:xfrm>
          <a:prstGeom prst="rect">
            <a:avLst/>
          </a:prstGeom>
          <a:solidFill>
            <a:schemeClr val="tx1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1600">
                <a:latin typeface="Consolas"/>
                <a:ea typeface="+mn-lt"/>
                <a:cs typeface="+mn-lt"/>
              </a:rPr>
              <a:t>CREATE TABLE games(
  </a:t>
            </a:r>
            <a:r>
              <a:rPr lang="en-US" sz="1600" err="1">
                <a:latin typeface="Consolas"/>
                <a:ea typeface="+mn-lt"/>
                <a:cs typeface="+mn-lt"/>
              </a:rPr>
              <a:t>bggid</a:t>
            </a:r>
            <a:r>
              <a:rPr lang="en-US" sz="1600">
                <a:latin typeface="Consolas"/>
                <a:ea typeface="+mn-lt"/>
                <a:cs typeface="+mn-lt"/>
              </a:rPr>
              <a:t> INTEGER PRIMARY KEY,
  name TEXT,
  </a:t>
            </a:r>
            <a:r>
              <a:rPr lang="en-US" sz="1600" err="1">
                <a:latin typeface="Consolas"/>
                <a:ea typeface="+mn-lt"/>
                <a:cs typeface="+mn-lt"/>
              </a:rPr>
              <a:t>yearpublished</a:t>
            </a:r>
            <a:r>
              <a:rPr lang="en-US" sz="1600">
                <a:latin typeface="Consolas"/>
                <a:ea typeface="+mn-lt"/>
                <a:cs typeface="+mn-lt"/>
              </a:rPr>
              <a:t> INTEGER,
  </a:t>
            </a:r>
            <a:r>
              <a:rPr lang="en-US" sz="1600" err="1">
                <a:latin typeface="Consolas"/>
                <a:ea typeface="+mn-lt"/>
                <a:cs typeface="+mn-lt"/>
              </a:rPr>
              <a:t>mfgagerec</a:t>
            </a:r>
            <a:r>
              <a:rPr lang="en-US" sz="1600">
                <a:latin typeface="Consolas"/>
                <a:ea typeface="+mn-lt"/>
                <a:cs typeface="+mn-lt"/>
              </a:rPr>
              <a:t> INTEGER
  );
CREATE TABLE users(
  </a:t>
            </a:r>
            <a:r>
              <a:rPr lang="en-US" sz="1600" err="1">
                <a:latin typeface="Consolas"/>
                <a:ea typeface="+mn-lt"/>
                <a:cs typeface="+mn-lt"/>
              </a:rPr>
              <a:t>bggid</a:t>
            </a:r>
            <a:r>
              <a:rPr lang="en-US" sz="1600">
                <a:latin typeface="Consolas"/>
                <a:ea typeface="+mn-lt"/>
                <a:cs typeface="+mn-lt"/>
              </a:rPr>
              <a:t> INTEGER PRIMARY KEY,
  </a:t>
            </a:r>
            <a:r>
              <a:rPr lang="en-US" sz="1600" err="1">
                <a:latin typeface="Consolas"/>
                <a:ea typeface="+mn-lt"/>
                <a:cs typeface="+mn-lt"/>
              </a:rPr>
              <a:t>minplayers</a:t>
            </a:r>
            <a:r>
              <a:rPr lang="en-US" sz="1600">
                <a:latin typeface="Consolas"/>
                <a:ea typeface="+mn-lt"/>
                <a:cs typeface="+mn-lt"/>
              </a:rPr>
              <a:t> INTEGER,
  </a:t>
            </a:r>
            <a:r>
              <a:rPr lang="en-US" sz="1600" err="1">
                <a:latin typeface="Consolas"/>
                <a:ea typeface="+mn-lt"/>
                <a:cs typeface="+mn-lt"/>
              </a:rPr>
              <a:t>maxplayers</a:t>
            </a:r>
            <a:r>
              <a:rPr lang="en-US" sz="1600">
                <a:latin typeface="Consolas"/>
                <a:ea typeface="+mn-lt"/>
                <a:cs typeface="+mn-lt"/>
              </a:rPr>
              <a:t> INTEGER
  );
       </a:t>
            </a:r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905FC2E-BB34-4889-9223-B307AE64F8E5}"/>
              </a:ext>
            </a:extLst>
          </p:cNvPr>
          <p:cNvSpPr/>
          <p:nvPr/>
        </p:nvSpPr>
        <p:spPr>
          <a:xfrm>
            <a:off x="4921818" y="936860"/>
            <a:ext cx="3507810" cy="4836359"/>
          </a:xfrm>
          <a:prstGeom prst="rect">
            <a:avLst/>
          </a:prstGeom>
          <a:solidFill>
            <a:schemeClr val="tx1">
              <a:lumMod val="5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1600">
                <a:latin typeface="Consolas"/>
                <a:ea typeface="+mn-lt"/>
                <a:cs typeface="+mn-lt"/>
              </a:rPr>
              <a:t>CREATE TABLE ratings (
  </a:t>
            </a:r>
            <a:r>
              <a:rPr lang="en-US" sz="1600" err="1">
                <a:latin typeface="Consolas"/>
                <a:ea typeface="+mn-lt"/>
                <a:cs typeface="+mn-lt"/>
              </a:rPr>
              <a:t>bggid</a:t>
            </a:r>
            <a:r>
              <a:rPr lang="en-US" sz="1600">
                <a:latin typeface="Consolas"/>
                <a:ea typeface="+mn-lt"/>
                <a:cs typeface="+mn-lt"/>
              </a:rPr>
              <a:t> INTEGER PRIMARY KEY,
  </a:t>
            </a:r>
            <a:r>
              <a:rPr lang="en-US" sz="1600" err="1">
                <a:latin typeface="Consolas"/>
                <a:ea typeface="+mn-lt"/>
                <a:cs typeface="+mn-lt"/>
              </a:rPr>
              <a:t>avgrating</a:t>
            </a:r>
            <a:r>
              <a:rPr lang="en-US" sz="1600">
                <a:latin typeface="Consolas"/>
                <a:ea typeface="+mn-lt"/>
                <a:cs typeface="+mn-lt"/>
              </a:rPr>
              <a:t> INTEGER,
  </a:t>
            </a:r>
            <a:r>
              <a:rPr lang="en-US" sz="1600" err="1">
                <a:latin typeface="Consolas"/>
                <a:ea typeface="+mn-lt"/>
                <a:cs typeface="+mn-lt"/>
              </a:rPr>
              <a:t>numuserratings</a:t>
            </a:r>
            <a:r>
              <a:rPr lang="en-US" sz="1600">
                <a:latin typeface="Consolas"/>
                <a:ea typeface="+mn-lt"/>
                <a:cs typeface="+mn-lt"/>
              </a:rPr>
              <a:t> INTEGER
  );
CREATE TABLE playtime(
  </a:t>
            </a:r>
            <a:r>
              <a:rPr lang="en-US" sz="1600" err="1">
                <a:latin typeface="Consolas"/>
                <a:ea typeface="+mn-lt"/>
                <a:cs typeface="+mn-lt"/>
              </a:rPr>
              <a:t>BGGId</a:t>
            </a:r>
            <a:r>
              <a:rPr lang="en-US" sz="1600">
                <a:latin typeface="Consolas"/>
                <a:ea typeface="+mn-lt"/>
                <a:cs typeface="+mn-lt"/>
              </a:rPr>
              <a:t> INTEGER PRIMARY KEY,
  MfgPlaytime INTEGER
);
CREATE TABLE category(
  </a:t>
            </a:r>
            <a:r>
              <a:rPr lang="en-US" sz="1600" err="1">
                <a:latin typeface="Consolas"/>
                <a:ea typeface="+mn-lt"/>
                <a:cs typeface="+mn-lt"/>
              </a:rPr>
              <a:t>BGGId</a:t>
            </a:r>
            <a:r>
              <a:rPr lang="en-US" sz="1600">
                <a:latin typeface="Consolas"/>
                <a:ea typeface="+mn-lt"/>
                <a:cs typeface="+mn-lt"/>
              </a:rPr>
              <a:t> integer PRIMARY KEY,
  category TEXT
);        </a:t>
            </a:r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9AEBE94-EE90-4E0B-8A0E-3611E2279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024" y="1"/>
            <a:ext cx="8229601" cy="795866"/>
          </a:xfrm>
        </p:spPr>
        <p:txBody>
          <a:bodyPr/>
          <a:lstStyle/>
          <a:p>
            <a:r>
              <a:rPr lang="en-US"/>
              <a:t>DDL</a:t>
            </a:r>
          </a:p>
        </p:txBody>
      </p:sp>
    </p:spTree>
    <p:extLst>
      <p:ext uri="{BB962C8B-B14F-4D97-AF65-F5344CB8AC3E}">
        <p14:creationId xmlns:p14="http://schemas.microsoft.com/office/powerpoint/2010/main" val="3875081311"/>
      </p:ext>
    </p:extLst>
  </p:cSld>
  <p:clrMapOvr>
    <a:masterClrMapping/>
  </p:clrMapOvr>
</p:sld>
</file>

<file path=ppt/theme/theme1.xml><?xml version="1.0" encoding="utf-8"?>
<a:theme xmlns:a="http://schemas.openxmlformats.org/drawingml/2006/main" name="Titles &amp; Objective/Agenda Slides">
  <a:themeElements>
    <a:clrScheme name="Custom 3">
      <a:dk1>
        <a:srgbClr val="81888D"/>
      </a:dk1>
      <a:lt1>
        <a:srgbClr val="FFFFFF"/>
      </a:lt1>
      <a:dk2>
        <a:srgbClr val="919191"/>
      </a:dk2>
      <a:lt2>
        <a:srgbClr val="F0F0F0"/>
      </a:lt2>
      <a:accent1>
        <a:srgbClr val="538B3F"/>
      </a:accent1>
      <a:accent2>
        <a:srgbClr val="B5D083"/>
      </a:accent2>
      <a:accent3>
        <a:srgbClr val="A499CA"/>
      </a:accent3>
      <a:accent4>
        <a:srgbClr val="0A2D4A"/>
      </a:accent4>
      <a:accent5>
        <a:srgbClr val="6990CA"/>
      </a:accent5>
      <a:accent6>
        <a:srgbClr val="81888D"/>
      </a:accent6>
      <a:hlink>
        <a:srgbClr val="6990CA"/>
      </a:hlink>
      <a:folHlink>
        <a:srgbClr val="A084A2"/>
      </a:folHlink>
    </a:clrScheme>
    <a:fontScheme name="Custom 1">
      <a:majorFont>
        <a:latin typeface="Century Gothic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Titles &amp; Objective/Agenda Slides">
  <a:themeElements>
    <a:clrScheme name="Custom 3">
      <a:dk1>
        <a:srgbClr val="81888D"/>
      </a:dk1>
      <a:lt1>
        <a:srgbClr val="FFFFFF"/>
      </a:lt1>
      <a:dk2>
        <a:srgbClr val="919191"/>
      </a:dk2>
      <a:lt2>
        <a:srgbClr val="F0F0F0"/>
      </a:lt2>
      <a:accent1>
        <a:srgbClr val="538B3F"/>
      </a:accent1>
      <a:accent2>
        <a:srgbClr val="B5D083"/>
      </a:accent2>
      <a:accent3>
        <a:srgbClr val="A499CA"/>
      </a:accent3>
      <a:accent4>
        <a:srgbClr val="0A2D4A"/>
      </a:accent4>
      <a:accent5>
        <a:srgbClr val="6990CA"/>
      </a:accent5>
      <a:accent6>
        <a:srgbClr val="81888D"/>
      </a:accent6>
      <a:hlink>
        <a:srgbClr val="6990CA"/>
      </a:hlink>
      <a:folHlink>
        <a:srgbClr val="A084A2"/>
      </a:folHlink>
    </a:clrScheme>
    <a:fontScheme name="Custom 1">
      <a:majorFont>
        <a:latin typeface="Century Gothic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3_Titles &amp; Objective/Agenda Slides">
  <a:themeElements>
    <a:clrScheme name="Custom 3">
      <a:dk1>
        <a:srgbClr val="81888D"/>
      </a:dk1>
      <a:lt1>
        <a:srgbClr val="FFFFFF"/>
      </a:lt1>
      <a:dk2>
        <a:srgbClr val="919191"/>
      </a:dk2>
      <a:lt2>
        <a:srgbClr val="F0F0F0"/>
      </a:lt2>
      <a:accent1>
        <a:srgbClr val="538B3F"/>
      </a:accent1>
      <a:accent2>
        <a:srgbClr val="B5D083"/>
      </a:accent2>
      <a:accent3>
        <a:srgbClr val="A499CA"/>
      </a:accent3>
      <a:accent4>
        <a:srgbClr val="0A2D4A"/>
      </a:accent4>
      <a:accent5>
        <a:srgbClr val="6990CA"/>
      </a:accent5>
      <a:accent6>
        <a:srgbClr val="81888D"/>
      </a:accent6>
      <a:hlink>
        <a:srgbClr val="6990CA"/>
      </a:hlink>
      <a:folHlink>
        <a:srgbClr val="A084A2"/>
      </a:folHlink>
    </a:clrScheme>
    <a:fontScheme name="Custom 1">
      <a:majorFont>
        <a:latin typeface="Century Gothic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2_Titles &amp; Objective/Agenda Slides">
  <a:themeElements>
    <a:clrScheme name="Custom 3">
      <a:dk1>
        <a:srgbClr val="81888D"/>
      </a:dk1>
      <a:lt1>
        <a:srgbClr val="FFFFFF"/>
      </a:lt1>
      <a:dk2>
        <a:srgbClr val="919191"/>
      </a:dk2>
      <a:lt2>
        <a:srgbClr val="F0F0F0"/>
      </a:lt2>
      <a:accent1>
        <a:srgbClr val="538B3F"/>
      </a:accent1>
      <a:accent2>
        <a:srgbClr val="B5D083"/>
      </a:accent2>
      <a:accent3>
        <a:srgbClr val="A499CA"/>
      </a:accent3>
      <a:accent4>
        <a:srgbClr val="0A2D4A"/>
      </a:accent4>
      <a:accent5>
        <a:srgbClr val="6990CA"/>
      </a:accent5>
      <a:accent6>
        <a:srgbClr val="81888D"/>
      </a:accent6>
      <a:hlink>
        <a:srgbClr val="6990CA"/>
      </a:hlink>
      <a:folHlink>
        <a:srgbClr val="A084A2"/>
      </a:folHlink>
    </a:clrScheme>
    <a:fontScheme name="Custom 1">
      <a:majorFont>
        <a:latin typeface="Century Gothic"/>
        <a:ea typeface=""/>
        <a:cs typeface=""/>
      </a:majorFont>
      <a:minorFont>
        <a:latin typeface="Georg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/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B534A9801213740B1D3C4A59C7DADC1" ma:contentTypeVersion="4" ma:contentTypeDescription="Create a new document." ma:contentTypeScope="" ma:versionID="0fd219ddcc48870f82204af395d81128">
  <xsd:schema xmlns:xsd="http://www.w3.org/2001/XMLSchema" xmlns:xs="http://www.w3.org/2001/XMLSchema" xmlns:p="http://schemas.microsoft.com/office/2006/metadata/properties" xmlns:ns2="39b8cf25-4d41-41ad-90a0-a4de4d2f1828" targetNamespace="http://schemas.microsoft.com/office/2006/metadata/properties" ma:root="true" ma:fieldsID="8775c419001482fa9a57584be3266df9" ns2:_="">
    <xsd:import namespace="39b8cf25-4d41-41ad-90a0-a4de4d2f182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b8cf25-4d41-41ad-90a0-a4de4d2f182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4" ma:displayName="Content Type"/>
        <xsd:element ref="dc:title" minOccurs="0" maxOccurs="1" ma:index="3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A483ED-A82A-42AE-AB29-1035782267EF}">
  <ds:schemaRefs>
    <ds:schemaRef ds:uri="7d6d6200-ad71-4931-8337-96be4ca5a7c2"/>
    <ds:schemaRef ds:uri="982176b5-36b8-4b99-ba13-013e3e4bf4c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607B6FD-0303-4609-A610-30228CC444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FE0965-C8A2-4F20-A3D3-F1CB7E7F0CA8}">
  <ds:schemaRefs>
    <ds:schemaRef ds:uri="39b8cf25-4d41-41ad-90a0-a4de4d2f182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Application>Microsoft Office PowerPoint</Application>
  <PresentationFormat>On-screen Show (4:3)</PresentationFormat>
  <Slides>24</Slides>
  <Notes>15</Notes>
  <HiddenSlides>0</HiddenSlide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Titles &amp; Objective/Agenda Slides</vt:lpstr>
      <vt:lpstr>1_Titles &amp; Objective/Agenda Slides</vt:lpstr>
      <vt:lpstr>3_Titles &amp; Objective/Agenda Slides</vt:lpstr>
      <vt:lpstr>2_Titles &amp; Objective/Agenda Slides</vt:lpstr>
      <vt:lpstr>PowerPoint Presentation</vt:lpstr>
      <vt:lpstr>PowerPoint Presentation</vt:lpstr>
      <vt:lpstr>Board Games Dataset</vt:lpstr>
      <vt:lpstr>What We Will Find in This Data?</vt:lpstr>
      <vt:lpstr>Conceptual Model</vt:lpstr>
      <vt:lpstr>Data Quality and Cleaning</vt:lpstr>
      <vt:lpstr>Data Profile</vt:lpstr>
      <vt:lpstr>DDL </vt:lpstr>
      <vt:lpstr>DDL</vt:lpstr>
      <vt:lpstr>RDBMS</vt:lpstr>
      <vt:lpstr>Execute_values() function</vt:lpstr>
      <vt:lpstr>Select_sql() function</vt:lpstr>
      <vt:lpstr>Games Played Long Ago?</vt:lpstr>
      <vt:lpstr> Senet</vt:lpstr>
      <vt:lpstr> Go (圍棋 (wéi qí)- "surrounding game")</vt:lpstr>
      <vt:lpstr>Most Popular of Old games?</vt:lpstr>
      <vt:lpstr>Which Categories are More Popular?</vt:lpstr>
      <vt:lpstr>Eclipse: Second Dawn for the Galaxy (2020)</vt:lpstr>
      <vt:lpstr>All Time Favorite Games?</vt:lpstr>
      <vt:lpstr>Primer: The Gamer’s Source for Battles from the Age of Reason (2013)</vt:lpstr>
      <vt:lpstr>Potential Investigations</vt:lpstr>
      <vt:lpstr>PowerPoint Presentation</vt:lpstr>
      <vt:lpstr>PowerPoint Presentation</vt:lpstr>
      <vt:lpstr>Resources</vt:lpstr>
    </vt:vector>
  </TitlesOfParts>
  <Company>DBS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Chris Passmore;John Hartmann</dc:creator>
  <cp:revision>1</cp:revision>
  <cp:lastPrinted>2017-09-28T20:03:45Z</cp:lastPrinted>
  <dcterms:created xsi:type="dcterms:W3CDTF">2016-01-06T21:22:27Z</dcterms:created>
  <dcterms:modified xsi:type="dcterms:W3CDTF">2022-02-18T18:56:25Z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0x0101007B534A9801213740B1D3C4A59C7DADC1</vt:lpwstr>
  </property>
  <property fmtid="{D5CDD505-2E9C-101B-9397-08002B2CF9AE}" pid="3" name="_dlc_DocIdItemGuid">
    <vt:lpwstr>d552883c-f443-4c2e-aa59-d63e76cb4f4f</vt:lpwstr>
  </property>
  <property fmtid="{D5CDD505-2E9C-101B-9397-08002B2CF9AE}" pid="4" name="Order">
    <vt:r8>1800</vt:r8>
  </property>
</Properties>
</file>

<file path=docProps/thumbnail.jpeg>
</file>